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0" r:id="rId3"/>
    <p:sldId id="277" r:id="rId4"/>
    <p:sldId id="258" r:id="rId5"/>
    <p:sldId id="257" r:id="rId6"/>
    <p:sldId id="259" r:id="rId7"/>
    <p:sldId id="262" r:id="rId8"/>
    <p:sldId id="261" r:id="rId9"/>
    <p:sldId id="263" r:id="rId10"/>
    <p:sldId id="268" r:id="rId11"/>
    <p:sldId id="273" r:id="rId12"/>
    <p:sldId id="269" r:id="rId13"/>
    <p:sldId id="272" r:id="rId14"/>
    <p:sldId id="264" r:id="rId15"/>
    <p:sldId id="266" r:id="rId16"/>
    <p:sldId id="267" r:id="rId17"/>
    <p:sldId id="275" r:id="rId18"/>
    <p:sldId id="276" r:id="rId19"/>
    <p:sldId id="274" r:id="rId20"/>
    <p:sldId id="278" r:id="rId21"/>
    <p:sldId id="280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2" r:id="rId33"/>
    <p:sldId id="29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CFF3"/>
    <a:srgbClr val="006D77"/>
    <a:srgbClr val="D6DBB2"/>
    <a:srgbClr val="EF6F6C"/>
    <a:srgbClr val="5F477F"/>
    <a:srgbClr val="E5C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2" autoAdjust="0"/>
    <p:restoredTop sz="94660"/>
  </p:normalViewPr>
  <p:slideViewPr>
    <p:cSldViewPr snapToGrid="0">
      <p:cViewPr varScale="1">
        <p:scale>
          <a:sx n="70" d="100"/>
          <a:sy n="70" d="100"/>
        </p:scale>
        <p:origin x="9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DBB2"/>
            </a:solidFill>
            <a:ln>
              <a:noFill/>
            </a:ln>
            <a:effectLst/>
          </c:spPr>
          <c:invertIfNegative val="0"/>
          <c:cat>
            <c:strRef>
              <c:f>Sheet1!$A$2:$A$34</c:f>
              <c:strCache>
                <c:ptCount val="33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  <c:pt idx="32">
                  <c:v>2022</c:v>
                </c:pt>
              </c:strCache>
            </c:strRef>
          </c:cat>
          <c:val>
            <c:numRef>
              <c:f>Sheet1!$B$2:$B$34</c:f>
              <c:numCache>
                <c:formatCode>General</c:formatCode>
                <c:ptCount val="33"/>
                <c:pt idx="0">
                  <c:v>1520</c:v>
                </c:pt>
                <c:pt idx="1">
                  <c:v>1534</c:v>
                </c:pt>
                <c:pt idx="2">
                  <c:v>1624</c:v>
                </c:pt>
                <c:pt idx="3">
                  <c:v>1553</c:v>
                </c:pt>
                <c:pt idx="4">
                  <c:v>1476</c:v>
                </c:pt>
                <c:pt idx="5">
                  <c:v>1526</c:v>
                </c:pt>
                <c:pt idx="6">
                  <c:v>1461</c:v>
                </c:pt>
                <c:pt idx="7">
                  <c:v>1372</c:v>
                </c:pt>
                <c:pt idx="8">
                  <c:v>1531</c:v>
                </c:pt>
                <c:pt idx="9">
                  <c:v>1411</c:v>
                </c:pt>
                <c:pt idx="10">
                  <c:v>1284</c:v>
                </c:pt>
                <c:pt idx="11">
                  <c:v>1282</c:v>
                </c:pt>
                <c:pt idx="12">
                  <c:v>1280</c:v>
                </c:pt>
                <c:pt idx="13">
                  <c:v>1316</c:v>
                </c:pt>
                <c:pt idx="14">
                  <c:v>1206</c:v>
                </c:pt>
                <c:pt idx="15">
                  <c:v>1297</c:v>
                </c:pt>
                <c:pt idx="16">
                  <c:v>1298</c:v>
                </c:pt>
                <c:pt idx="17">
                  <c:v>1083</c:v>
                </c:pt>
                <c:pt idx="18">
                  <c:v>1425</c:v>
                </c:pt>
                <c:pt idx="19">
                  <c:v>1925</c:v>
                </c:pt>
                <c:pt idx="20">
                  <c:v>2418</c:v>
                </c:pt>
                <c:pt idx="21">
                  <c:v>2693</c:v>
                </c:pt>
                <c:pt idx="22">
                  <c:v>2764</c:v>
                </c:pt>
                <c:pt idx="23">
                  <c:v>2648</c:v>
                </c:pt>
                <c:pt idx="24">
                  <c:v>2408</c:v>
                </c:pt>
                <c:pt idx="25">
                  <c:v>2383</c:v>
                </c:pt>
                <c:pt idx="26">
                  <c:v>2813</c:v>
                </c:pt>
                <c:pt idx="27">
                  <c:v>3430</c:v>
                </c:pt>
                <c:pt idx="28">
                  <c:v>3752</c:v>
                </c:pt>
                <c:pt idx="29">
                  <c:v>3893</c:v>
                </c:pt>
                <c:pt idx="30">
                  <c:v>3957</c:v>
                </c:pt>
                <c:pt idx="31">
                  <c:v>4002</c:v>
                </c:pt>
                <c:pt idx="32">
                  <c:v>3928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76-4368-BF51-B800155033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"/>
        <c:overlap val="-27"/>
        <c:axId val="306258048"/>
        <c:axId val="297987824"/>
      </c:barChart>
      <c:catAx>
        <c:axId val="306258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270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7987824"/>
        <c:crosses val="autoZero"/>
        <c:auto val="1"/>
        <c:lblAlgn val="ctr"/>
        <c:lblOffset val="0"/>
        <c:tickLblSkip val="1"/>
        <c:noMultiLvlLbl val="0"/>
      </c:catAx>
      <c:valAx>
        <c:axId val="297987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6258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 dirty="0">
                <a:solidFill>
                  <a:schemeClr val="tx1"/>
                </a:solidFill>
              </a:rPr>
              <a:t>2021</a:t>
            </a:r>
          </a:p>
        </c:rich>
      </c:tx>
      <c:layout>
        <c:manualLayout>
          <c:xMode val="edge"/>
          <c:yMode val="edge"/>
          <c:x val="0.40221594265938942"/>
          <c:y val="0.11008123538810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6DBB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21-430F-8AD6-0B24B0C73AAA}"/>
              </c:ext>
            </c:extLst>
          </c:dPt>
          <c:dPt>
            <c:idx val="1"/>
            <c:bubble3D val="0"/>
            <c:spPr>
              <a:solidFill>
                <a:srgbClr val="EF6F6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21-430F-8AD6-0B24B0C73AAA}"/>
              </c:ext>
            </c:extLst>
          </c:dPt>
          <c:dLbls>
            <c:dLbl>
              <c:idx val="0"/>
              <c:layout>
                <c:manualLayout>
                  <c:x val="-0.15332331294379958"/>
                  <c:y val="9.8482925394120166E-2"/>
                </c:manualLayout>
              </c:layout>
              <c:tx>
                <c:rich>
                  <a:bodyPr/>
                  <a:lstStyle/>
                  <a:p>
                    <a:fld id="{BDA3B4AD-F491-4D5D-8077-0C6AB08EAE5D}" type="PERCENTAGE">
                      <a:rPr lang="en-US" sz="1050" b="1" smtClean="0"/>
                      <a:pPr/>
                      <a:t>[PERCENTAGE]</a:t>
                    </a:fld>
                    <a:r>
                      <a:rPr lang="en-US" dirty="0"/>
                      <a:t> 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629913484539038"/>
                      <c:h val="0.1092968775663476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E21-430F-8AD6-0B24B0C73AAA}"/>
                </c:ext>
              </c:extLst>
            </c:dLbl>
            <c:dLbl>
              <c:idx val="1"/>
              <c:layout>
                <c:manualLayout>
                  <c:x val="0.16947518061410799"/>
                  <c:y val="-9.717453884620647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EA523EC7-C56F-4EE5-9CA5-40A4FF403B26}" type="PERCENTAGE">
                      <a:rPr lang="en-US" sz="1100" b="1" smtClean="0"/>
                      <a:pPr>
                        <a:defRPr sz="1100"/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902319651218328"/>
                      <c:h val="0.1328707139041872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E21-430F-8AD6-0B24B0C73A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Feminicidios</c:v>
                </c:pt>
                <c:pt idx="1">
                  <c:v>Otros tipos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981</c:v>
                </c:pt>
                <c:pt idx="1">
                  <c:v>1402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21-430F-8AD6-0B24B0C73AA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 dirty="0">
                <a:solidFill>
                  <a:schemeClr val="tx1"/>
                </a:solidFill>
              </a:rPr>
              <a:t>2022</a:t>
            </a:r>
          </a:p>
        </c:rich>
      </c:tx>
      <c:layout>
        <c:manualLayout>
          <c:xMode val="edge"/>
          <c:yMode val="edge"/>
          <c:x val="0.40221594265938942"/>
          <c:y val="0.11008123538810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6DBB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36-4908-B9EA-9DE5B71B031E}"/>
              </c:ext>
            </c:extLst>
          </c:dPt>
          <c:dPt>
            <c:idx val="1"/>
            <c:bubble3D val="0"/>
            <c:spPr>
              <a:solidFill>
                <a:srgbClr val="EF6F6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336-4908-B9EA-9DE5B71B031E}"/>
              </c:ext>
            </c:extLst>
          </c:dPt>
          <c:dLbls>
            <c:dLbl>
              <c:idx val="0"/>
              <c:layout>
                <c:manualLayout>
                  <c:x val="-0.13070620149620207"/>
                  <c:y val="0.10360831378354153"/>
                </c:manualLayout>
              </c:layout>
              <c:tx>
                <c:rich>
                  <a:bodyPr/>
                  <a:lstStyle/>
                  <a:p>
                    <a:fld id="{D4E16F9B-D9E6-48A8-B017-98D78ABBE993}" type="PERCENTAGE">
                      <a:rPr lang="en-US" sz="1050" b="1" smtClean="0"/>
                      <a:pPr/>
                      <a:t>[PERCENTAGE]</a:t>
                    </a:fld>
                    <a:r>
                      <a:rPr lang="en-US" dirty="0"/>
                      <a:t> 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629913484539038"/>
                      <c:h val="0.1092968775663476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336-4908-B9EA-9DE5B71B031E}"/>
                </c:ext>
              </c:extLst>
            </c:dLbl>
            <c:dLbl>
              <c:idx val="1"/>
              <c:layout>
                <c:manualLayout>
                  <c:x val="0.16382090275220862"/>
                  <c:y val="-9.717453884620647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EA11FAD4-04EF-4513-9E4A-05877FB00BEB}" type="PERCENTAGE">
                      <a:rPr lang="en-US" sz="1100" b="1" smtClean="0"/>
                      <a:pPr>
                        <a:defRPr sz="1100"/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902319651218328"/>
                      <c:h val="0.1328707139041872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336-4908-B9EA-9DE5B71B03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Feminicidios</c:v>
                </c:pt>
                <c:pt idx="1">
                  <c:v>Otros tipos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963</c:v>
                </c:pt>
                <c:pt idx="1">
                  <c:v>1420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36-4908-B9EA-9DE5B71B031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 dirty="0">
                <a:solidFill>
                  <a:schemeClr val="tx1"/>
                </a:solidFill>
              </a:rPr>
              <a:t>2017</a:t>
            </a:r>
          </a:p>
        </c:rich>
      </c:tx>
      <c:layout>
        <c:manualLayout>
          <c:xMode val="edge"/>
          <c:yMode val="edge"/>
          <c:x val="0.40221594265938942"/>
          <c:y val="0.11008123538810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742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6DBB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954-49B3-B71A-4ACD7B84C6E9}"/>
              </c:ext>
            </c:extLst>
          </c:dPt>
          <c:dPt>
            <c:idx val="1"/>
            <c:bubble3D val="0"/>
            <c:spPr>
              <a:solidFill>
                <a:srgbClr val="EF6F6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954-49B3-B71A-4ACD7B84C6E9}"/>
              </c:ext>
            </c:extLst>
          </c:dPt>
          <c:dLbls>
            <c:dLbl>
              <c:idx val="0"/>
              <c:layout>
                <c:manualLayout>
                  <c:x val="-0.15332328107658505"/>
                  <c:y val="0.15486216139961201"/>
                </c:manualLayout>
              </c:layout>
              <c:tx>
                <c:rich>
                  <a:bodyPr/>
                  <a:lstStyle/>
                  <a:p>
                    <a:fld id="{ED2CEC9D-4239-4767-9F44-858B0686FC01}" type="PERCENTAGE">
                      <a:rPr lang="en-US" sz="1050" b="1" smtClean="0"/>
                      <a:pPr/>
                      <a:t>[PERCENTAGE]</a:t>
                    </a:fld>
                    <a:r>
                      <a:rPr lang="en-US" dirty="0"/>
                      <a:t> 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629913484539038"/>
                      <c:h val="0.1092968775663476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954-49B3-B71A-4ACD7B84C6E9}"/>
                </c:ext>
              </c:extLst>
            </c:dLbl>
            <c:dLbl>
              <c:idx val="1"/>
              <c:layout>
                <c:manualLayout>
                  <c:x val="0.19774656992360493"/>
                  <c:y val="-0.2458108021394259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48754B44-4102-4089-9384-D7D4713F55BB}" type="PERCENTAGE">
                      <a:rPr lang="en-US" sz="1100" b="1" smtClean="0"/>
                      <a:pPr>
                        <a:defRPr sz="1100"/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902319651218328"/>
                      <c:h val="0.1328707139041872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954-49B3-B71A-4ACD7B84C6E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Feminicidios</c:v>
                </c:pt>
                <c:pt idx="1">
                  <c:v>Otros tipos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742</c:v>
                </c:pt>
                <c:pt idx="1">
                  <c:v>1641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54-49B3-B71A-4ACD7B84C6E9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DBB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2383</c:v>
                </c:pt>
                <c:pt idx="1">
                  <c:v>2813</c:v>
                </c:pt>
                <c:pt idx="2">
                  <c:v>3430</c:v>
                </c:pt>
                <c:pt idx="3">
                  <c:v>3752</c:v>
                </c:pt>
                <c:pt idx="4">
                  <c:v>3893</c:v>
                </c:pt>
                <c:pt idx="5">
                  <c:v>3957</c:v>
                </c:pt>
                <c:pt idx="6">
                  <c:v>4002</c:v>
                </c:pt>
                <c:pt idx="7">
                  <c:v>3928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76-4368-BF51-B800155033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"/>
        <c:overlap val="-27"/>
        <c:axId val="306258048"/>
        <c:axId val="297987824"/>
      </c:barChart>
      <c:catAx>
        <c:axId val="306258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7987824"/>
        <c:crosses val="autoZero"/>
        <c:auto val="1"/>
        <c:lblAlgn val="ctr"/>
        <c:lblOffset val="0"/>
        <c:tickLblSkip val="1"/>
        <c:noMultiLvlLbl val="0"/>
      </c:catAx>
      <c:valAx>
        <c:axId val="297987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6258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6DBB2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413</c:v>
                </c:pt>
                <c:pt idx="1">
                  <c:v>608</c:v>
                </c:pt>
                <c:pt idx="2">
                  <c:v>742</c:v>
                </c:pt>
                <c:pt idx="3">
                  <c:v>898</c:v>
                </c:pt>
                <c:pt idx="4">
                  <c:v>944</c:v>
                </c:pt>
                <c:pt idx="5">
                  <c:v>947</c:v>
                </c:pt>
                <c:pt idx="6">
                  <c:v>981</c:v>
                </c:pt>
                <c:pt idx="7">
                  <c:v>963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9F-429C-BC66-7F2D2590BA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"/>
        <c:overlap val="1"/>
        <c:axId val="319139952"/>
        <c:axId val="297997744"/>
      </c:barChart>
      <c:catAx>
        <c:axId val="319139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7997744"/>
        <c:crosses val="autoZero"/>
        <c:auto val="1"/>
        <c:lblAlgn val="ctr"/>
        <c:lblOffset val="100"/>
        <c:noMultiLvlLbl val="0"/>
      </c:catAx>
      <c:valAx>
        <c:axId val="297997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9139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3600" b="1" dirty="0" err="1">
                <a:solidFill>
                  <a:schemeClr val="tx1"/>
                </a:solidFill>
              </a:rPr>
              <a:t>Totales</a:t>
            </a:r>
            <a:endParaRPr lang="en-US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947845106435415"/>
          <c:y val="4.85763900294878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6DBB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A93-4648-BCF8-B860E3FA716C}"/>
              </c:ext>
            </c:extLst>
          </c:dPt>
          <c:dPt>
            <c:idx val="1"/>
            <c:bubble3D val="0"/>
            <c:spPr>
              <a:solidFill>
                <a:srgbClr val="EF6F6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93-4648-BCF8-B860E3FA716C}"/>
              </c:ext>
            </c:extLst>
          </c:dPt>
          <c:dLbls>
            <c:dLbl>
              <c:idx val="0"/>
              <c:layout>
                <c:manualLayout>
                  <c:x val="-0.11807654979461149"/>
                  <c:y val="0.19343752995244057"/>
                </c:manualLayout>
              </c:layout>
              <c:tx>
                <c:rich>
                  <a:bodyPr/>
                  <a:lstStyle/>
                  <a:p>
                    <a:fld id="{139266D4-F60C-46B8-A1C2-4B15E54B18E2}" type="CATEGORYNAME">
                      <a:rPr lang="en-US" sz="1600" b="1"/>
                      <a:pPr/>
                      <a:t>[CATEGORY NAME]</a:t>
                    </a:fld>
                    <a:r>
                      <a:rPr lang="en-US" dirty="0"/>
                      <a:t> </a:t>
                    </a:r>
                    <a:fld id="{5D89B25D-5CE9-4CFB-86F9-6D0D822A5830}" type="VALUE">
                      <a:rPr lang="en-US" smtClean="0"/>
                      <a:pPr/>
                      <a:t>[VALUE]</a:t>
                    </a:fld>
                    <a:endParaRPr lang="en-US" dirty="0"/>
                  </a:p>
                  <a:p>
                    <a:r>
                      <a:rPr lang="en-US" dirty="0"/>
                      <a:t>26%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167925974093375"/>
                      <c:h val="0.1864476146720047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A93-4648-BCF8-B860E3FA716C}"/>
                </c:ext>
              </c:extLst>
            </c:dLbl>
            <c:dLbl>
              <c:idx val="1"/>
              <c:layout>
                <c:manualLayout>
                  <c:x val="0.32074553219927671"/>
                  <c:y val="-0.21564812244040224"/>
                </c:manualLayout>
              </c:layout>
              <c:tx>
                <c:rich>
                  <a:bodyPr/>
                  <a:lstStyle/>
                  <a:p>
                    <a:fld id="{27106015-3221-4A6B-8B06-DE519579E73F}" type="CATEGORYNAME">
                      <a:rPr lang="en-US" sz="1600" b="1" smtClean="0"/>
                      <a:pPr/>
                      <a:t>[CATEGORY NAME]</a:t>
                    </a:fld>
                    <a:r>
                      <a:rPr lang="en-US" sz="1400" baseline="0" dirty="0"/>
                      <a:t> </a:t>
                    </a:r>
                    <a:fld id="{1AB43416-DD2B-447F-834B-ECC93B836882}" type="VALUE">
                      <a:rPr lang="en-US" sz="1400" b="0" baseline="0" smtClean="0"/>
                      <a:pPr/>
                      <a:t>[VALUE]</a:t>
                    </a:fld>
                    <a:endParaRPr lang="en-US" sz="1400" b="0" baseline="0" dirty="0"/>
                  </a:p>
                  <a:p>
                    <a:r>
                      <a:rPr lang="en-US" sz="1400" b="0" baseline="0" dirty="0"/>
                      <a:t>74%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836862030694631"/>
                      <c:h val="0.1957342774717597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A93-4648-BCF8-B860E3FA71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Feminicidios</c:v>
                </c:pt>
                <c:pt idx="1">
                  <c:v>Otros tipos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7190</c:v>
                </c:pt>
                <c:pt idx="1">
                  <c:v>20968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93-4648-BCF8-B860E3FA716C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 dirty="0">
                <a:solidFill>
                  <a:schemeClr val="tx1"/>
                </a:solidFill>
              </a:rPr>
              <a:t>2015</a:t>
            </a:r>
          </a:p>
        </c:rich>
      </c:tx>
      <c:layout>
        <c:manualLayout>
          <c:xMode val="edge"/>
          <c:yMode val="edge"/>
          <c:x val="0.40221594265938942"/>
          <c:y val="0.11008123538810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6DBB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6D5-4B52-9D81-15072ECCCC36}"/>
              </c:ext>
            </c:extLst>
          </c:dPt>
          <c:dPt>
            <c:idx val="1"/>
            <c:bubble3D val="0"/>
            <c:spPr>
              <a:solidFill>
                <a:srgbClr val="EF6F6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6D5-4B52-9D81-15072ECCCC36}"/>
              </c:ext>
            </c:extLst>
          </c:dPt>
          <c:dLbls>
            <c:dLbl>
              <c:idx val="0"/>
              <c:layout>
                <c:manualLayout>
                  <c:x val="-0.15332328107658505"/>
                  <c:y val="0.15486216139961201"/>
                </c:manualLayout>
              </c:layout>
              <c:tx>
                <c:rich>
                  <a:bodyPr/>
                  <a:lstStyle/>
                  <a:p>
                    <a:fld id="{E24FF014-7E07-4078-B9B3-07A661AE2218}" type="PERCENTAGE">
                      <a:rPr lang="en-US" sz="1050" b="1" smtClean="0"/>
                      <a:pPr/>
                      <a:t>[PERCENTAGE]</a:t>
                    </a:fld>
                    <a:r>
                      <a:rPr lang="en-US" dirty="0"/>
                      <a:t> </a:t>
                    </a:r>
                  </a:p>
                  <a:p>
                    <a:endParaRPr lang="en-US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629913484539038"/>
                      <c:h val="0.1092968775663476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6D5-4B52-9D81-15072ECCCC36}"/>
                </c:ext>
              </c:extLst>
            </c:dLbl>
            <c:dLbl>
              <c:idx val="1"/>
              <c:layout>
                <c:manualLayout>
                  <c:x val="0.15816662489030922"/>
                  <c:y val="-0.3329424047595890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57469091-2D4C-4C98-A85D-BBA795B09527}" type="PERCENTAGE">
                      <a:rPr lang="en-US" sz="1100" b="1" smtClean="0"/>
                      <a:pPr>
                        <a:defRPr sz="1100"/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902319651218328"/>
                      <c:h val="0.1328707139041872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6D5-4B52-9D81-15072ECCCC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Feminicidios</c:v>
                </c:pt>
                <c:pt idx="1">
                  <c:v>Otros tipos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413</c:v>
                </c:pt>
                <c:pt idx="1">
                  <c:v>1970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D5-4B52-9D81-15072ECCCC36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 dirty="0">
                <a:solidFill>
                  <a:schemeClr val="tx1"/>
                </a:solidFill>
              </a:rPr>
              <a:t>2019</a:t>
            </a:r>
          </a:p>
        </c:rich>
      </c:tx>
      <c:layout>
        <c:manualLayout>
          <c:xMode val="edge"/>
          <c:yMode val="edge"/>
          <c:x val="0.40221594265938942"/>
          <c:y val="0.11008123538810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6DBB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B1-43A3-88E9-9E41F5BEB904}"/>
              </c:ext>
            </c:extLst>
          </c:dPt>
          <c:dPt>
            <c:idx val="1"/>
            <c:bubble3D val="0"/>
            <c:spPr>
              <a:solidFill>
                <a:srgbClr val="EF6F6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7B1-43A3-88E9-9E41F5BEB904}"/>
              </c:ext>
            </c:extLst>
          </c:dPt>
          <c:dLbls>
            <c:dLbl>
              <c:idx val="0"/>
              <c:layout>
                <c:manualLayout>
                  <c:x val="-0.15332331294379958"/>
                  <c:y val="0.11898447895180561"/>
                </c:manualLayout>
              </c:layout>
              <c:tx>
                <c:rich>
                  <a:bodyPr/>
                  <a:lstStyle/>
                  <a:p>
                    <a:fld id="{CFFEF4F5-5632-4175-9EB0-DBD2116A6D6D}" type="PERCENTAGE">
                      <a:rPr lang="en-US" sz="1050" b="1" smtClean="0"/>
                      <a:pPr/>
                      <a:t>[PERCENTAGE]</a:t>
                    </a:fld>
                    <a:r>
                      <a:rPr lang="en-US" dirty="0"/>
                      <a:t> 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629913484539038"/>
                      <c:h val="0.1092968775663476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7B1-43A3-88E9-9E41F5BEB904}"/>
                </c:ext>
              </c:extLst>
            </c:dLbl>
            <c:dLbl>
              <c:idx val="1"/>
              <c:layout>
                <c:manualLayout>
                  <c:x val="0.19209229206170553"/>
                  <c:y val="-0.1279268691827346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15AF0530-7915-4A0F-82AA-8871B108D6AD}" type="PERCENTAGE">
                      <a:rPr lang="en-US" sz="1100" b="1" smtClean="0"/>
                      <a:pPr>
                        <a:defRPr sz="1100"/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902319651218328"/>
                      <c:h val="0.1328707139041872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7B1-43A3-88E9-9E41F5BEB9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Feminicidios</c:v>
                </c:pt>
                <c:pt idx="1">
                  <c:v>Otros tipos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944</c:v>
                </c:pt>
                <c:pt idx="1">
                  <c:v>1439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B1-43A3-88E9-9E41F5BEB904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 dirty="0">
                <a:solidFill>
                  <a:schemeClr val="tx1"/>
                </a:solidFill>
              </a:rPr>
              <a:t>2016</a:t>
            </a:r>
          </a:p>
        </c:rich>
      </c:tx>
      <c:layout>
        <c:manualLayout>
          <c:xMode val="edge"/>
          <c:yMode val="edge"/>
          <c:x val="0.40221594265938942"/>
          <c:y val="0.11008123538810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608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6DBB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20C-4BAE-8F80-13A10C9CBEAE}"/>
              </c:ext>
            </c:extLst>
          </c:dPt>
          <c:dPt>
            <c:idx val="1"/>
            <c:bubble3D val="0"/>
            <c:spPr>
              <a:solidFill>
                <a:srgbClr val="EF6F6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20C-4BAE-8F80-13A10C9CBEAE}"/>
              </c:ext>
            </c:extLst>
          </c:dPt>
          <c:dLbls>
            <c:dLbl>
              <c:idx val="0"/>
              <c:layout>
                <c:manualLayout>
                  <c:x val="-0.15332331294379958"/>
                  <c:y val="0.22149224674023271"/>
                </c:manualLayout>
              </c:layout>
              <c:tx>
                <c:rich>
                  <a:bodyPr/>
                  <a:lstStyle/>
                  <a:p>
                    <a:fld id="{E0E1BBB9-7861-45E0-A04C-8EBF66C18316}" type="PERCENTAGE">
                      <a:rPr lang="en-US" sz="1050" b="1" smtClean="0"/>
                      <a:pPr/>
                      <a:t>[PERCENTAGE]</a:t>
                    </a:fld>
                    <a:r>
                      <a:rPr lang="en-US" dirty="0"/>
                      <a:t> 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629913484539038"/>
                      <c:h val="0.1092968775663476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20C-4BAE-8F80-13A10C9CBEAE}"/>
                </c:ext>
              </c:extLst>
            </c:dLbl>
            <c:dLbl>
              <c:idx val="1"/>
              <c:layout>
                <c:manualLayout>
                  <c:x val="0.20905512564740369"/>
                  <c:y val="-0.297064686033639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FE98EB52-E2CE-4ABA-9140-62ACE0E455C4}" type="PERCENTAGE">
                      <a:rPr lang="en-US" sz="1100" b="1" smtClean="0"/>
                      <a:pPr>
                        <a:defRPr sz="1100"/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902319651218328"/>
                      <c:h val="0.1328707139041872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20C-4BAE-8F80-13A10C9CBE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Feminicidios</c:v>
                </c:pt>
                <c:pt idx="1">
                  <c:v>Otros tipos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608</c:v>
                </c:pt>
                <c:pt idx="1">
                  <c:v>1775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20C-4BAE-8F80-13A10C9CBEA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 dirty="0">
                <a:solidFill>
                  <a:schemeClr val="tx1"/>
                </a:solidFill>
              </a:rPr>
              <a:t>2020</a:t>
            </a:r>
          </a:p>
        </c:rich>
      </c:tx>
      <c:layout>
        <c:manualLayout>
          <c:xMode val="edge"/>
          <c:yMode val="edge"/>
          <c:x val="0.40221594265938942"/>
          <c:y val="0.11008123538810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6DBB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A9-4E39-9B72-56653E3971A5}"/>
              </c:ext>
            </c:extLst>
          </c:dPt>
          <c:dPt>
            <c:idx val="1"/>
            <c:bubble3D val="0"/>
            <c:spPr>
              <a:solidFill>
                <a:srgbClr val="EF6F6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BA9-4E39-9B72-56653E3971A5}"/>
              </c:ext>
            </c:extLst>
          </c:dPt>
          <c:dLbls>
            <c:dLbl>
              <c:idx val="0"/>
              <c:layout>
                <c:manualLayout>
                  <c:x val="-0.14201475722000081"/>
                  <c:y val="0.11898447895180551"/>
                </c:manualLayout>
              </c:layout>
              <c:tx>
                <c:rich>
                  <a:bodyPr/>
                  <a:lstStyle/>
                  <a:p>
                    <a:fld id="{1AC46C9B-DCC5-4573-83C6-58E446C8B514}" type="PERCENTAGE">
                      <a:rPr lang="en-US" sz="1050" b="1" smtClean="0"/>
                      <a:pPr/>
                      <a:t>[PERCENTAGE]</a:t>
                    </a:fld>
                    <a:r>
                      <a:rPr lang="en-US" dirty="0"/>
                      <a:t> 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629913484539038"/>
                      <c:h val="0.1092968775663476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BA9-4E39-9B72-56653E3971A5}"/>
                </c:ext>
              </c:extLst>
            </c:dLbl>
            <c:dLbl>
              <c:idx val="1"/>
              <c:layout>
                <c:manualLayout>
                  <c:x val="0.19209229206170553"/>
                  <c:y val="-0.12280148079331336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A694D8FC-3567-4D16-9C16-96425EF261F9}" type="PERCENTAGE">
                      <a:rPr lang="en-US" sz="1100" b="1" smtClean="0"/>
                      <a:pPr>
                        <a:defRPr sz="1100"/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902319651218328"/>
                      <c:h val="0.1328707139041872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BA9-4E39-9B72-56653E3971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Feminicidios</c:v>
                </c:pt>
                <c:pt idx="1">
                  <c:v>Otros tipos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947</c:v>
                </c:pt>
                <c:pt idx="1">
                  <c:v>1436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BA9-4E39-9B72-56653E3971A5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 dirty="0">
                <a:solidFill>
                  <a:schemeClr val="tx1"/>
                </a:solidFill>
              </a:rPr>
              <a:t>2018</a:t>
            </a:r>
          </a:p>
        </c:rich>
      </c:tx>
      <c:layout>
        <c:manualLayout>
          <c:xMode val="edge"/>
          <c:yMode val="edge"/>
          <c:x val="0.40221594265938942"/>
          <c:y val="0.11008123538810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6DBB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58-43F5-A07F-F6A8E60B4042}"/>
              </c:ext>
            </c:extLst>
          </c:dPt>
          <c:dPt>
            <c:idx val="1"/>
            <c:bubble3D val="0"/>
            <c:spPr>
              <a:solidFill>
                <a:srgbClr val="EF6F6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58-43F5-A07F-F6A8E60B4042}"/>
              </c:ext>
            </c:extLst>
          </c:dPt>
          <c:dLbls>
            <c:dLbl>
              <c:idx val="0"/>
              <c:layout>
                <c:manualLayout>
                  <c:x val="-0.13070620149620207"/>
                  <c:y val="0.13948603250949104"/>
                </c:manualLayout>
              </c:layout>
              <c:tx>
                <c:rich>
                  <a:bodyPr/>
                  <a:lstStyle/>
                  <a:p>
                    <a:fld id="{B4D0D469-459C-4581-998A-969510AD3B00}" type="PERCENTAGE">
                      <a:rPr lang="en-US" sz="1050" b="1" smtClean="0"/>
                      <a:pPr/>
                      <a:t>[PERCENTAGE]</a:t>
                    </a:fld>
                    <a:r>
                      <a:rPr lang="en-US" dirty="0"/>
                      <a:t> 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629913484539038"/>
                      <c:h val="0.1092968775663476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A58-43F5-A07F-F6A8E60B4042}"/>
                </c:ext>
              </c:extLst>
            </c:dLbl>
            <c:dLbl>
              <c:idx val="1"/>
              <c:layout>
                <c:manualLayout>
                  <c:x val="0.17512945847600739"/>
                  <c:y val="-0.1535538111298414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487AB1EB-892B-4231-A993-8913FE541CA0}" type="PERCENTAGE">
                      <a:rPr lang="en-US" sz="1100" b="1" smtClean="0"/>
                      <a:pPr>
                        <a:defRPr sz="1100"/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902319651218328"/>
                      <c:h val="0.1328707139041872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A58-43F5-A07F-F6A8E60B40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Feminicidios</c:v>
                </c:pt>
                <c:pt idx="1">
                  <c:v>Otros tipos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898</c:v>
                </c:pt>
                <c:pt idx="1">
                  <c:v>1485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58-43F5-A07F-F6A8E60B4042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3FE294-4549-4BCB-A736-70994F5E4C32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3B4A30-BA1E-4ACC-B594-4CE44E0A1910}">
      <dgm:prSet phldrT="[Text]"/>
      <dgm:spPr>
        <a:solidFill>
          <a:srgbClr val="D6DBB2"/>
        </a:solidFill>
        <a:ln>
          <a:noFill/>
        </a:ln>
      </dgm:spPr>
      <dgm:t>
        <a:bodyPr/>
        <a:lstStyle/>
        <a:p>
          <a:endParaRPr lang="en-US" dirty="0">
            <a:solidFill>
              <a:schemeClr val="tx1"/>
            </a:solidFill>
          </a:endParaRPr>
        </a:p>
      </dgm:t>
    </dgm:pt>
    <dgm:pt modelId="{E9C81553-BE7E-4905-8941-C761D67FFDA4}" type="parTrans" cxnId="{DE2D8712-7881-4790-8FFE-0396734CA9CC}">
      <dgm:prSet/>
      <dgm:spPr/>
      <dgm:t>
        <a:bodyPr/>
        <a:lstStyle/>
        <a:p>
          <a:endParaRPr lang="en-US"/>
        </a:p>
      </dgm:t>
    </dgm:pt>
    <dgm:pt modelId="{F098E978-76A0-407B-9149-B8B88333D5D6}" type="sibTrans" cxnId="{DE2D8712-7881-4790-8FFE-0396734CA9CC}">
      <dgm:prSet/>
      <dgm:spPr/>
      <dgm:t>
        <a:bodyPr/>
        <a:lstStyle/>
        <a:p>
          <a:endParaRPr lang="en-US"/>
        </a:p>
      </dgm:t>
    </dgm:pt>
    <dgm:pt modelId="{5B0A7E4F-3040-4C6D-9924-5FBE1DC680D5}">
      <dgm:prSet phldrT="[Text]" custT="1"/>
      <dgm:spPr/>
      <dgm:t>
        <a:bodyPr/>
        <a:lstStyle/>
        <a:p>
          <a:endParaRPr lang="en-US" sz="1600" dirty="0"/>
        </a:p>
      </dgm:t>
    </dgm:pt>
    <dgm:pt modelId="{9BDD9689-07F4-420B-9151-B3AA5BE2082A}" type="parTrans" cxnId="{C119DDE2-A0CB-456B-BB2E-5B9AE6DAFFFC}">
      <dgm:prSet/>
      <dgm:spPr/>
      <dgm:t>
        <a:bodyPr/>
        <a:lstStyle/>
        <a:p>
          <a:endParaRPr lang="en-US"/>
        </a:p>
      </dgm:t>
    </dgm:pt>
    <dgm:pt modelId="{252610C1-35A6-4F2D-810F-931CDA7D7059}" type="sibTrans" cxnId="{C119DDE2-A0CB-456B-BB2E-5B9AE6DAFFFC}">
      <dgm:prSet/>
      <dgm:spPr/>
      <dgm:t>
        <a:bodyPr/>
        <a:lstStyle/>
        <a:p>
          <a:endParaRPr lang="en-US"/>
        </a:p>
      </dgm:t>
    </dgm:pt>
    <dgm:pt modelId="{30CBDA80-1D59-419B-B0B0-5E7D4CC9BAAF}">
      <dgm:prSet phldrT="[Text]"/>
      <dgm:spPr>
        <a:solidFill>
          <a:srgbClr val="D6DBB2"/>
        </a:solidFill>
        <a:ln>
          <a:noFill/>
        </a:ln>
      </dgm:spPr>
      <dgm:t>
        <a:bodyPr/>
        <a:lstStyle/>
        <a:p>
          <a:endParaRPr lang="en-US" dirty="0">
            <a:solidFill>
              <a:schemeClr val="tx1"/>
            </a:solidFill>
          </a:endParaRPr>
        </a:p>
      </dgm:t>
    </dgm:pt>
    <dgm:pt modelId="{4EEBBE1F-F491-4824-AD33-A2E5F4845DDD}" type="parTrans" cxnId="{84FADCF5-2D90-43EC-8B66-C82EF276379A}">
      <dgm:prSet/>
      <dgm:spPr/>
      <dgm:t>
        <a:bodyPr/>
        <a:lstStyle/>
        <a:p>
          <a:endParaRPr lang="en-US"/>
        </a:p>
      </dgm:t>
    </dgm:pt>
    <dgm:pt modelId="{F2F46F30-ED66-4392-83B6-D37EC1644EC4}" type="sibTrans" cxnId="{84FADCF5-2D90-43EC-8B66-C82EF276379A}">
      <dgm:prSet/>
      <dgm:spPr/>
      <dgm:t>
        <a:bodyPr/>
        <a:lstStyle/>
        <a:p>
          <a:endParaRPr lang="en-US"/>
        </a:p>
      </dgm:t>
    </dgm:pt>
    <dgm:pt modelId="{6C9FEB35-18D0-4AF9-844A-7959913BF4E9}">
      <dgm:prSet phldrT="[Text]"/>
      <dgm:spPr>
        <a:solidFill>
          <a:srgbClr val="D6DBB2"/>
        </a:solidFill>
        <a:ln>
          <a:noFill/>
        </a:ln>
      </dgm:spPr>
      <dgm:t>
        <a:bodyPr/>
        <a:lstStyle/>
        <a:p>
          <a:endParaRPr lang="en-US" dirty="0">
            <a:solidFill>
              <a:schemeClr val="tx1"/>
            </a:solidFill>
          </a:endParaRPr>
        </a:p>
      </dgm:t>
    </dgm:pt>
    <dgm:pt modelId="{774009E2-F51D-4875-8A0E-2E80640A8A58}" type="parTrans" cxnId="{3D105230-0495-4FE1-B202-0311C2A3D5CC}">
      <dgm:prSet/>
      <dgm:spPr/>
      <dgm:t>
        <a:bodyPr/>
        <a:lstStyle/>
        <a:p>
          <a:endParaRPr lang="en-US"/>
        </a:p>
      </dgm:t>
    </dgm:pt>
    <dgm:pt modelId="{3B55FE82-20F7-43FE-9B67-3138D8BBCF6F}" type="sibTrans" cxnId="{3D105230-0495-4FE1-B202-0311C2A3D5CC}">
      <dgm:prSet/>
      <dgm:spPr/>
      <dgm:t>
        <a:bodyPr/>
        <a:lstStyle/>
        <a:p>
          <a:endParaRPr lang="en-US"/>
        </a:p>
      </dgm:t>
    </dgm:pt>
    <dgm:pt modelId="{B6397457-EC9F-4826-A95C-9EC61E67AE1B}">
      <dgm:prSet phldrT="[Text]"/>
      <dgm:spPr/>
      <dgm:t>
        <a:bodyPr/>
        <a:lstStyle/>
        <a:p>
          <a:endParaRPr lang="en-US" dirty="0"/>
        </a:p>
      </dgm:t>
    </dgm:pt>
    <dgm:pt modelId="{E51EFCEA-2C81-44FB-AAB5-968E455ABAC6}" type="parTrans" cxnId="{8A688F98-FD71-43CA-B1F5-6018EAD4AFCE}">
      <dgm:prSet/>
      <dgm:spPr/>
      <dgm:t>
        <a:bodyPr/>
        <a:lstStyle/>
        <a:p>
          <a:endParaRPr lang="en-US"/>
        </a:p>
      </dgm:t>
    </dgm:pt>
    <dgm:pt modelId="{54A559C6-F0D4-4C36-A5F0-F2A0E2B59FBB}" type="sibTrans" cxnId="{8A688F98-FD71-43CA-B1F5-6018EAD4AFCE}">
      <dgm:prSet/>
      <dgm:spPr/>
      <dgm:t>
        <a:bodyPr/>
        <a:lstStyle/>
        <a:p>
          <a:endParaRPr lang="en-US"/>
        </a:p>
      </dgm:t>
    </dgm:pt>
    <dgm:pt modelId="{BB49A1DB-ED31-462E-B2C8-6C6F1E40E58A}">
      <dgm:prSet phldrT="[Text]"/>
      <dgm:spPr/>
      <dgm:t>
        <a:bodyPr/>
        <a:lstStyle/>
        <a:p>
          <a:endParaRPr lang="en-US" dirty="0"/>
        </a:p>
      </dgm:t>
    </dgm:pt>
    <dgm:pt modelId="{D71AC223-4F66-42ED-A3A8-2C25366D70C8}" type="parTrans" cxnId="{10ED1E3C-3A20-4B2E-A508-252C95E669D2}">
      <dgm:prSet/>
      <dgm:spPr/>
      <dgm:t>
        <a:bodyPr/>
        <a:lstStyle/>
        <a:p>
          <a:endParaRPr lang="en-US"/>
        </a:p>
      </dgm:t>
    </dgm:pt>
    <dgm:pt modelId="{9DE3D1AA-40CA-49C6-A3E9-B48531AB9E00}" type="sibTrans" cxnId="{10ED1E3C-3A20-4B2E-A508-252C95E669D2}">
      <dgm:prSet/>
      <dgm:spPr/>
      <dgm:t>
        <a:bodyPr/>
        <a:lstStyle/>
        <a:p>
          <a:endParaRPr lang="en-US"/>
        </a:p>
      </dgm:t>
    </dgm:pt>
    <dgm:pt modelId="{1700893D-C645-4219-8FA1-449F45C300EE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6D073B88-A96E-4C3D-A50E-6E3E7987B624}" type="parTrans" cxnId="{AC7E6666-A432-4DFB-B6B7-5C086C8D0BD4}">
      <dgm:prSet/>
      <dgm:spPr/>
      <dgm:t>
        <a:bodyPr/>
        <a:lstStyle/>
        <a:p>
          <a:endParaRPr lang="en-US"/>
        </a:p>
      </dgm:t>
    </dgm:pt>
    <dgm:pt modelId="{43AA4092-E2B3-4CC5-A10A-E4D7FD7B10DD}" type="sibTrans" cxnId="{AC7E6666-A432-4DFB-B6B7-5C086C8D0BD4}">
      <dgm:prSet/>
      <dgm:spPr/>
      <dgm:t>
        <a:bodyPr/>
        <a:lstStyle/>
        <a:p>
          <a:endParaRPr lang="en-US"/>
        </a:p>
      </dgm:t>
    </dgm:pt>
    <dgm:pt modelId="{46E0034E-A7BA-4472-A57C-F64C0E819917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600" dirty="0"/>
        </a:p>
      </dgm:t>
    </dgm:pt>
    <dgm:pt modelId="{34E84866-5C56-4B06-980F-DD9674D9750C}" type="parTrans" cxnId="{D96131B8-492E-448C-B2A1-403551AC7D09}">
      <dgm:prSet/>
      <dgm:spPr/>
      <dgm:t>
        <a:bodyPr/>
        <a:lstStyle/>
        <a:p>
          <a:endParaRPr lang="en-US"/>
        </a:p>
      </dgm:t>
    </dgm:pt>
    <dgm:pt modelId="{497EE1D4-E553-4199-A1B1-0A5D058A0045}" type="sibTrans" cxnId="{D96131B8-492E-448C-B2A1-403551AC7D09}">
      <dgm:prSet/>
      <dgm:spPr/>
      <dgm:t>
        <a:bodyPr/>
        <a:lstStyle/>
        <a:p>
          <a:endParaRPr lang="en-US"/>
        </a:p>
      </dgm:t>
    </dgm:pt>
    <dgm:pt modelId="{4FBB954E-672C-4714-8BC0-EEB665381295}">
      <dgm:prSet phldrT="[Text]" custT="1"/>
      <dgm:spPr/>
      <dgm:t>
        <a:bodyPr/>
        <a:lstStyle/>
        <a:p>
          <a:endParaRPr lang="en-US" sz="1600" dirty="0"/>
        </a:p>
      </dgm:t>
    </dgm:pt>
    <dgm:pt modelId="{79BFA5A3-D275-40EB-B531-AC022D74DD3E}" type="parTrans" cxnId="{A2A8924A-2E6F-451F-B263-43DCC78EB7DC}">
      <dgm:prSet/>
      <dgm:spPr/>
      <dgm:t>
        <a:bodyPr/>
        <a:lstStyle/>
        <a:p>
          <a:endParaRPr lang="en-US"/>
        </a:p>
      </dgm:t>
    </dgm:pt>
    <dgm:pt modelId="{7BC909DD-37E3-44B1-96E3-AE08E28BB357}" type="sibTrans" cxnId="{A2A8924A-2E6F-451F-B263-43DCC78EB7DC}">
      <dgm:prSet/>
      <dgm:spPr/>
      <dgm:t>
        <a:bodyPr/>
        <a:lstStyle/>
        <a:p>
          <a:endParaRPr lang="en-US"/>
        </a:p>
      </dgm:t>
    </dgm:pt>
    <dgm:pt modelId="{3FA0D3BE-1C4C-4C5F-9F76-277C77AD4080}">
      <dgm:prSet phldrT="[Text]"/>
      <dgm:spPr>
        <a:solidFill>
          <a:srgbClr val="D6DBB2"/>
        </a:solidFill>
        <a:ln>
          <a:noFill/>
        </a:ln>
      </dgm:spPr>
      <dgm:t>
        <a:bodyPr/>
        <a:lstStyle/>
        <a:p>
          <a:r>
            <a:rPr lang="en-US" dirty="0"/>
            <a:t> </a:t>
          </a:r>
        </a:p>
      </dgm:t>
    </dgm:pt>
    <dgm:pt modelId="{88BA8F46-97BF-4170-A22B-430CD17E7CA1}" type="parTrans" cxnId="{43AED4BF-9BA1-4C58-B593-88ED0EB33474}">
      <dgm:prSet/>
      <dgm:spPr/>
      <dgm:t>
        <a:bodyPr/>
        <a:lstStyle/>
        <a:p>
          <a:endParaRPr lang="en-US"/>
        </a:p>
      </dgm:t>
    </dgm:pt>
    <dgm:pt modelId="{8C080CB2-1FBA-4ADA-B1C0-E060BB475BD7}" type="sibTrans" cxnId="{43AED4BF-9BA1-4C58-B593-88ED0EB33474}">
      <dgm:prSet/>
      <dgm:spPr/>
      <dgm:t>
        <a:bodyPr/>
        <a:lstStyle/>
        <a:p>
          <a:endParaRPr lang="en-US"/>
        </a:p>
      </dgm:t>
    </dgm:pt>
    <dgm:pt modelId="{D9017862-229C-4429-AC83-3709F7E09C6B}">
      <dgm:prSet phldrT="[Text]"/>
      <dgm:spPr/>
      <dgm:t>
        <a:bodyPr/>
        <a:lstStyle/>
        <a:p>
          <a:endParaRPr lang="en-US" dirty="0"/>
        </a:p>
      </dgm:t>
    </dgm:pt>
    <dgm:pt modelId="{EE549C4D-46F1-4CD5-A56F-EF732BC24DEE}" type="parTrans" cxnId="{3409D18C-4AEF-4FA9-AE38-0AD393CC3359}">
      <dgm:prSet/>
      <dgm:spPr/>
      <dgm:t>
        <a:bodyPr/>
        <a:lstStyle/>
        <a:p>
          <a:endParaRPr lang="en-US"/>
        </a:p>
      </dgm:t>
    </dgm:pt>
    <dgm:pt modelId="{B11DF6E7-F074-492A-A96D-CB80778AED5E}" type="sibTrans" cxnId="{3409D18C-4AEF-4FA9-AE38-0AD393CC3359}">
      <dgm:prSet/>
      <dgm:spPr/>
      <dgm:t>
        <a:bodyPr/>
        <a:lstStyle/>
        <a:p>
          <a:endParaRPr lang="en-US"/>
        </a:p>
      </dgm:t>
    </dgm:pt>
    <dgm:pt modelId="{6DDA5547-3826-4A60-9406-D9F326B02B71}" type="pres">
      <dgm:prSet presAssocID="{BF3FE294-4549-4BCB-A736-70994F5E4C32}" presName="theList" presStyleCnt="0">
        <dgm:presLayoutVars>
          <dgm:dir/>
          <dgm:animLvl val="lvl"/>
          <dgm:resizeHandles val="exact"/>
        </dgm:presLayoutVars>
      </dgm:prSet>
      <dgm:spPr/>
    </dgm:pt>
    <dgm:pt modelId="{D00C49F0-2B6F-4CF5-A402-B1C34F345A49}" type="pres">
      <dgm:prSet presAssocID="{C63B4A30-BA1E-4ACC-B594-4CE44E0A1910}" presName="compNode" presStyleCnt="0"/>
      <dgm:spPr/>
    </dgm:pt>
    <dgm:pt modelId="{7E10FCF9-EA09-4B1D-8253-1883EFFC2804}" type="pres">
      <dgm:prSet presAssocID="{C63B4A30-BA1E-4ACC-B594-4CE44E0A1910}" presName="noGeometry" presStyleCnt="0"/>
      <dgm:spPr/>
    </dgm:pt>
    <dgm:pt modelId="{6CBE7DB1-B163-4B01-BA0F-5BDEEB84C3EC}" type="pres">
      <dgm:prSet presAssocID="{C63B4A30-BA1E-4ACC-B594-4CE44E0A1910}" presName="childTextVisible" presStyleLbl="bgAccFollowNode1" presStyleIdx="0" presStyleCnt="4">
        <dgm:presLayoutVars>
          <dgm:bulletEnabled val="1"/>
        </dgm:presLayoutVars>
      </dgm:prSet>
      <dgm:spPr/>
    </dgm:pt>
    <dgm:pt modelId="{E6EEDAD0-256D-4676-84BD-1BC622646D22}" type="pres">
      <dgm:prSet presAssocID="{C63B4A30-BA1E-4ACC-B594-4CE44E0A1910}" presName="childTextHidden" presStyleLbl="bgAccFollowNode1" presStyleIdx="0" presStyleCnt="4"/>
      <dgm:spPr/>
    </dgm:pt>
    <dgm:pt modelId="{F8C0A2FC-357D-4BF6-90C9-4BDC3F9495DB}" type="pres">
      <dgm:prSet presAssocID="{C63B4A30-BA1E-4ACC-B594-4CE44E0A191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A50A496C-4C26-4067-9203-26B158CBB80B}" type="pres">
      <dgm:prSet presAssocID="{C63B4A30-BA1E-4ACC-B594-4CE44E0A1910}" presName="aSpace" presStyleCnt="0"/>
      <dgm:spPr/>
    </dgm:pt>
    <dgm:pt modelId="{744E4D9F-8591-492F-8F58-493621E6CACF}" type="pres">
      <dgm:prSet presAssocID="{30CBDA80-1D59-419B-B0B0-5E7D4CC9BAAF}" presName="compNode" presStyleCnt="0"/>
      <dgm:spPr/>
    </dgm:pt>
    <dgm:pt modelId="{6518EDA8-9E40-43C0-851B-3BB66EA03C10}" type="pres">
      <dgm:prSet presAssocID="{30CBDA80-1D59-419B-B0B0-5E7D4CC9BAAF}" presName="noGeometry" presStyleCnt="0"/>
      <dgm:spPr/>
    </dgm:pt>
    <dgm:pt modelId="{42EAB657-D1C0-4DAD-BD77-76DA6C0A3775}" type="pres">
      <dgm:prSet presAssocID="{30CBDA80-1D59-419B-B0B0-5E7D4CC9BAAF}" presName="childTextVisible" presStyleLbl="bgAccFollowNode1" presStyleIdx="1" presStyleCnt="4">
        <dgm:presLayoutVars>
          <dgm:bulletEnabled val="1"/>
        </dgm:presLayoutVars>
      </dgm:prSet>
      <dgm:spPr/>
    </dgm:pt>
    <dgm:pt modelId="{5AA6ACFC-249A-471C-82B9-B8C2A74E1988}" type="pres">
      <dgm:prSet presAssocID="{30CBDA80-1D59-419B-B0B0-5E7D4CC9BAAF}" presName="childTextHidden" presStyleLbl="bgAccFollowNode1" presStyleIdx="1" presStyleCnt="4"/>
      <dgm:spPr/>
    </dgm:pt>
    <dgm:pt modelId="{77DCE3A0-9588-4F0D-BF2B-D44F2C44E200}" type="pres">
      <dgm:prSet presAssocID="{30CBDA80-1D59-419B-B0B0-5E7D4CC9BAAF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BF602650-DB15-44DC-ACF2-346980C87693}" type="pres">
      <dgm:prSet presAssocID="{30CBDA80-1D59-419B-B0B0-5E7D4CC9BAAF}" presName="aSpace" presStyleCnt="0"/>
      <dgm:spPr/>
    </dgm:pt>
    <dgm:pt modelId="{2F228F35-4952-4848-BAA2-578E49AB2E60}" type="pres">
      <dgm:prSet presAssocID="{6C9FEB35-18D0-4AF9-844A-7959913BF4E9}" presName="compNode" presStyleCnt="0"/>
      <dgm:spPr/>
    </dgm:pt>
    <dgm:pt modelId="{FBEE5B74-CD96-4F10-823E-D06C51031AE9}" type="pres">
      <dgm:prSet presAssocID="{6C9FEB35-18D0-4AF9-844A-7959913BF4E9}" presName="noGeometry" presStyleCnt="0"/>
      <dgm:spPr/>
    </dgm:pt>
    <dgm:pt modelId="{7F4E7FF2-90C2-43B6-8624-0631D72A4411}" type="pres">
      <dgm:prSet presAssocID="{6C9FEB35-18D0-4AF9-844A-7959913BF4E9}" presName="childTextVisible" presStyleLbl="bgAccFollowNode1" presStyleIdx="2" presStyleCnt="4">
        <dgm:presLayoutVars>
          <dgm:bulletEnabled val="1"/>
        </dgm:presLayoutVars>
      </dgm:prSet>
      <dgm:spPr/>
    </dgm:pt>
    <dgm:pt modelId="{B8861B65-FAC5-4AAE-80F6-04D7DC75EB9F}" type="pres">
      <dgm:prSet presAssocID="{6C9FEB35-18D0-4AF9-844A-7959913BF4E9}" presName="childTextHidden" presStyleLbl="bgAccFollowNode1" presStyleIdx="2" presStyleCnt="4"/>
      <dgm:spPr/>
    </dgm:pt>
    <dgm:pt modelId="{58801846-A027-4504-8C2C-148C73E164B6}" type="pres">
      <dgm:prSet presAssocID="{6C9FEB35-18D0-4AF9-844A-7959913BF4E9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481F5BF5-5869-4429-925A-7813D21FAAC9}" type="pres">
      <dgm:prSet presAssocID="{6C9FEB35-18D0-4AF9-844A-7959913BF4E9}" presName="aSpace" presStyleCnt="0"/>
      <dgm:spPr/>
    </dgm:pt>
    <dgm:pt modelId="{BCFABCF1-6F11-41A3-8E98-775E73EF6952}" type="pres">
      <dgm:prSet presAssocID="{3FA0D3BE-1C4C-4C5F-9F76-277C77AD4080}" presName="compNode" presStyleCnt="0"/>
      <dgm:spPr/>
    </dgm:pt>
    <dgm:pt modelId="{626594C2-2D0F-4B3B-839B-2E50C3D0EE9A}" type="pres">
      <dgm:prSet presAssocID="{3FA0D3BE-1C4C-4C5F-9F76-277C77AD4080}" presName="noGeometry" presStyleCnt="0"/>
      <dgm:spPr/>
    </dgm:pt>
    <dgm:pt modelId="{3E370644-5F26-4764-AC89-715733E39B58}" type="pres">
      <dgm:prSet presAssocID="{3FA0D3BE-1C4C-4C5F-9F76-277C77AD4080}" presName="childTextVisible" presStyleLbl="bgAccFollowNode1" presStyleIdx="3" presStyleCnt="4">
        <dgm:presLayoutVars>
          <dgm:bulletEnabled val="1"/>
        </dgm:presLayoutVars>
      </dgm:prSet>
      <dgm:spPr/>
    </dgm:pt>
    <dgm:pt modelId="{F9C1548C-C1FB-49DC-9880-C3DE94041134}" type="pres">
      <dgm:prSet presAssocID="{3FA0D3BE-1C4C-4C5F-9F76-277C77AD4080}" presName="childTextHidden" presStyleLbl="bgAccFollowNode1" presStyleIdx="3" presStyleCnt="4"/>
      <dgm:spPr/>
    </dgm:pt>
    <dgm:pt modelId="{F231A15A-69CA-49D6-89E7-FA22B2E8B9E5}" type="pres">
      <dgm:prSet presAssocID="{3FA0D3BE-1C4C-4C5F-9F76-277C77AD4080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A2FEFB02-C50F-40C3-B593-766D7B9711DD}" type="presOf" srcId="{30CBDA80-1D59-419B-B0B0-5E7D4CC9BAAF}" destId="{77DCE3A0-9588-4F0D-BF2B-D44F2C44E200}" srcOrd="0" destOrd="0" presId="urn:microsoft.com/office/officeart/2005/8/layout/hProcess6"/>
    <dgm:cxn modelId="{DE2D8712-7881-4790-8FFE-0396734CA9CC}" srcId="{BF3FE294-4549-4BCB-A736-70994F5E4C32}" destId="{C63B4A30-BA1E-4ACC-B594-4CE44E0A1910}" srcOrd="0" destOrd="0" parTransId="{E9C81553-BE7E-4905-8941-C761D67FFDA4}" sibTransId="{F098E978-76A0-407B-9149-B8B88333D5D6}"/>
    <dgm:cxn modelId="{7E14BD12-D7B3-455B-835D-4B79C751C65C}" type="presOf" srcId="{4FBB954E-672C-4714-8BC0-EEB665381295}" destId="{E6EEDAD0-256D-4676-84BD-1BC622646D22}" srcOrd="1" destOrd="1" presId="urn:microsoft.com/office/officeart/2005/8/layout/hProcess6"/>
    <dgm:cxn modelId="{F186F619-5BB8-4D80-847D-B37D1775B140}" type="presOf" srcId="{B6397457-EC9F-4826-A95C-9EC61E67AE1B}" destId="{7F4E7FF2-90C2-43B6-8624-0631D72A4411}" srcOrd="0" destOrd="0" presId="urn:microsoft.com/office/officeart/2005/8/layout/hProcess6"/>
    <dgm:cxn modelId="{0DC7582A-2EEC-45D8-BC7C-ACA21D76ED67}" type="presOf" srcId="{BF3FE294-4549-4BCB-A736-70994F5E4C32}" destId="{6DDA5547-3826-4A60-9406-D9F326B02B71}" srcOrd="0" destOrd="0" presId="urn:microsoft.com/office/officeart/2005/8/layout/hProcess6"/>
    <dgm:cxn modelId="{3D105230-0495-4FE1-B202-0311C2A3D5CC}" srcId="{BF3FE294-4549-4BCB-A736-70994F5E4C32}" destId="{6C9FEB35-18D0-4AF9-844A-7959913BF4E9}" srcOrd="2" destOrd="0" parTransId="{774009E2-F51D-4875-8A0E-2E80640A8A58}" sibTransId="{3B55FE82-20F7-43FE-9B67-3138D8BBCF6F}"/>
    <dgm:cxn modelId="{ADAFA83A-AED2-4DFB-B0D8-CDEFD8EC1F2B}" type="presOf" srcId="{B6397457-EC9F-4826-A95C-9EC61E67AE1B}" destId="{B8861B65-FAC5-4AAE-80F6-04D7DC75EB9F}" srcOrd="1" destOrd="0" presId="urn:microsoft.com/office/officeart/2005/8/layout/hProcess6"/>
    <dgm:cxn modelId="{10ED1E3C-3A20-4B2E-A508-252C95E669D2}" srcId="{6C9FEB35-18D0-4AF9-844A-7959913BF4E9}" destId="{BB49A1DB-ED31-462E-B2C8-6C6F1E40E58A}" srcOrd="1" destOrd="0" parTransId="{D71AC223-4F66-42ED-A3A8-2C25366D70C8}" sibTransId="{9DE3D1AA-40CA-49C6-A3E9-B48531AB9E00}"/>
    <dgm:cxn modelId="{091C2D62-EE42-4222-9A8E-4E2D937D83F9}" type="presOf" srcId="{4FBB954E-672C-4714-8BC0-EEB665381295}" destId="{6CBE7DB1-B163-4B01-BA0F-5BDEEB84C3EC}" srcOrd="0" destOrd="1" presId="urn:microsoft.com/office/officeart/2005/8/layout/hProcess6"/>
    <dgm:cxn modelId="{FA2CF043-127E-4808-B009-2C0914A9FFBD}" type="presOf" srcId="{6C9FEB35-18D0-4AF9-844A-7959913BF4E9}" destId="{58801846-A027-4504-8C2C-148C73E164B6}" srcOrd="0" destOrd="0" presId="urn:microsoft.com/office/officeart/2005/8/layout/hProcess6"/>
    <dgm:cxn modelId="{AC7E6666-A432-4DFB-B6B7-5C086C8D0BD4}" srcId="{30CBDA80-1D59-419B-B0B0-5E7D4CC9BAAF}" destId="{1700893D-C645-4219-8FA1-449F45C300EE}" srcOrd="1" destOrd="0" parTransId="{6D073B88-A96E-4C3D-A50E-6E3E7987B624}" sibTransId="{43AA4092-E2B3-4CC5-A10A-E4D7FD7B10DD}"/>
    <dgm:cxn modelId="{CAC1E846-6A6D-47FC-826B-0BEDDFDD68B5}" type="presOf" srcId="{1700893D-C645-4219-8FA1-449F45C300EE}" destId="{42EAB657-D1C0-4DAD-BD77-76DA6C0A3775}" srcOrd="0" destOrd="1" presId="urn:microsoft.com/office/officeart/2005/8/layout/hProcess6"/>
    <dgm:cxn modelId="{A2A8924A-2E6F-451F-B263-43DCC78EB7DC}" srcId="{C63B4A30-BA1E-4ACC-B594-4CE44E0A1910}" destId="{4FBB954E-672C-4714-8BC0-EEB665381295}" srcOrd="1" destOrd="0" parTransId="{79BFA5A3-D275-40EB-B531-AC022D74DD3E}" sibTransId="{7BC909DD-37E3-44B1-96E3-AE08E28BB357}"/>
    <dgm:cxn modelId="{4886DD6A-6C20-48C1-8DBD-096A7B97D744}" type="presOf" srcId="{46E0034E-A7BA-4472-A57C-F64C0E819917}" destId="{5AA6ACFC-249A-471C-82B9-B8C2A74E1988}" srcOrd="1" destOrd="0" presId="urn:microsoft.com/office/officeart/2005/8/layout/hProcess6"/>
    <dgm:cxn modelId="{F0B1BE6F-0F50-428F-B145-63352531A4CD}" type="presOf" srcId="{BB49A1DB-ED31-462E-B2C8-6C6F1E40E58A}" destId="{7F4E7FF2-90C2-43B6-8624-0631D72A4411}" srcOrd="0" destOrd="1" presId="urn:microsoft.com/office/officeart/2005/8/layout/hProcess6"/>
    <dgm:cxn modelId="{0505C771-D93D-4DCA-932B-D16C57B56D39}" type="presOf" srcId="{C63B4A30-BA1E-4ACC-B594-4CE44E0A1910}" destId="{F8C0A2FC-357D-4BF6-90C9-4BDC3F9495DB}" srcOrd="0" destOrd="0" presId="urn:microsoft.com/office/officeart/2005/8/layout/hProcess6"/>
    <dgm:cxn modelId="{08EDC553-A75D-4267-81CF-B9046C15ED9C}" type="presOf" srcId="{5B0A7E4F-3040-4C6D-9924-5FBE1DC680D5}" destId="{6CBE7DB1-B163-4B01-BA0F-5BDEEB84C3EC}" srcOrd="0" destOrd="0" presId="urn:microsoft.com/office/officeart/2005/8/layout/hProcess6"/>
    <dgm:cxn modelId="{5E288F83-CABF-4F38-A654-EBE115ED4C98}" type="presOf" srcId="{D9017862-229C-4429-AC83-3709F7E09C6B}" destId="{F9C1548C-C1FB-49DC-9880-C3DE94041134}" srcOrd="1" destOrd="0" presId="urn:microsoft.com/office/officeart/2005/8/layout/hProcess6"/>
    <dgm:cxn modelId="{3409D18C-4AEF-4FA9-AE38-0AD393CC3359}" srcId="{3FA0D3BE-1C4C-4C5F-9F76-277C77AD4080}" destId="{D9017862-229C-4429-AC83-3709F7E09C6B}" srcOrd="0" destOrd="0" parTransId="{EE549C4D-46F1-4CD5-A56F-EF732BC24DEE}" sibTransId="{B11DF6E7-F074-492A-A96D-CB80778AED5E}"/>
    <dgm:cxn modelId="{A6F67A95-F7FC-4684-B65D-289CD9C89D18}" type="presOf" srcId="{1700893D-C645-4219-8FA1-449F45C300EE}" destId="{5AA6ACFC-249A-471C-82B9-B8C2A74E1988}" srcOrd="1" destOrd="1" presId="urn:microsoft.com/office/officeart/2005/8/layout/hProcess6"/>
    <dgm:cxn modelId="{8A688F98-FD71-43CA-B1F5-6018EAD4AFCE}" srcId="{6C9FEB35-18D0-4AF9-844A-7959913BF4E9}" destId="{B6397457-EC9F-4826-A95C-9EC61E67AE1B}" srcOrd="0" destOrd="0" parTransId="{E51EFCEA-2C81-44FB-AAB5-968E455ABAC6}" sibTransId="{54A559C6-F0D4-4C36-A5F0-F2A0E2B59FBB}"/>
    <dgm:cxn modelId="{325806A0-3FBE-455E-9998-4662296133D9}" type="presOf" srcId="{D9017862-229C-4429-AC83-3709F7E09C6B}" destId="{3E370644-5F26-4764-AC89-715733E39B58}" srcOrd="0" destOrd="0" presId="urn:microsoft.com/office/officeart/2005/8/layout/hProcess6"/>
    <dgm:cxn modelId="{59BA21AC-ED1D-4D68-97F5-5DC6B33DB5B9}" type="presOf" srcId="{5B0A7E4F-3040-4C6D-9924-5FBE1DC680D5}" destId="{E6EEDAD0-256D-4676-84BD-1BC622646D22}" srcOrd="1" destOrd="0" presId="urn:microsoft.com/office/officeart/2005/8/layout/hProcess6"/>
    <dgm:cxn modelId="{D96131B8-492E-448C-B2A1-403551AC7D09}" srcId="{30CBDA80-1D59-419B-B0B0-5E7D4CC9BAAF}" destId="{46E0034E-A7BA-4472-A57C-F64C0E819917}" srcOrd="0" destOrd="0" parTransId="{34E84866-5C56-4B06-980F-DD9674D9750C}" sibTransId="{497EE1D4-E553-4199-A1B1-0A5D058A0045}"/>
    <dgm:cxn modelId="{43AED4BF-9BA1-4C58-B593-88ED0EB33474}" srcId="{BF3FE294-4549-4BCB-A736-70994F5E4C32}" destId="{3FA0D3BE-1C4C-4C5F-9F76-277C77AD4080}" srcOrd="3" destOrd="0" parTransId="{88BA8F46-97BF-4170-A22B-430CD17E7CA1}" sibTransId="{8C080CB2-1FBA-4ADA-B1C0-E060BB475BD7}"/>
    <dgm:cxn modelId="{6FE7CFC3-74CE-4FD6-997A-A36CC2F6EE96}" type="presOf" srcId="{46E0034E-A7BA-4472-A57C-F64C0E819917}" destId="{42EAB657-D1C0-4DAD-BD77-76DA6C0A3775}" srcOrd="0" destOrd="0" presId="urn:microsoft.com/office/officeart/2005/8/layout/hProcess6"/>
    <dgm:cxn modelId="{C119DDE2-A0CB-456B-BB2E-5B9AE6DAFFFC}" srcId="{C63B4A30-BA1E-4ACC-B594-4CE44E0A1910}" destId="{5B0A7E4F-3040-4C6D-9924-5FBE1DC680D5}" srcOrd="0" destOrd="0" parTransId="{9BDD9689-07F4-420B-9151-B3AA5BE2082A}" sibTransId="{252610C1-35A6-4F2D-810F-931CDA7D7059}"/>
    <dgm:cxn modelId="{C99923E6-E94E-4BE4-A6B8-1F8C4DB4AEDE}" type="presOf" srcId="{3FA0D3BE-1C4C-4C5F-9F76-277C77AD4080}" destId="{F231A15A-69CA-49D6-89E7-FA22B2E8B9E5}" srcOrd="0" destOrd="0" presId="urn:microsoft.com/office/officeart/2005/8/layout/hProcess6"/>
    <dgm:cxn modelId="{2573D3E6-698D-44C3-9FE5-4F51CDD6877B}" type="presOf" srcId="{BB49A1DB-ED31-462E-B2C8-6C6F1E40E58A}" destId="{B8861B65-FAC5-4AAE-80F6-04D7DC75EB9F}" srcOrd="1" destOrd="1" presId="urn:microsoft.com/office/officeart/2005/8/layout/hProcess6"/>
    <dgm:cxn modelId="{84FADCF5-2D90-43EC-8B66-C82EF276379A}" srcId="{BF3FE294-4549-4BCB-A736-70994F5E4C32}" destId="{30CBDA80-1D59-419B-B0B0-5E7D4CC9BAAF}" srcOrd="1" destOrd="0" parTransId="{4EEBBE1F-F491-4824-AD33-A2E5F4845DDD}" sibTransId="{F2F46F30-ED66-4392-83B6-D37EC1644EC4}"/>
    <dgm:cxn modelId="{526A8533-3E1B-4E96-9084-94C19C2F30C3}" type="presParOf" srcId="{6DDA5547-3826-4A60-9406-D9F326B02B71}" destId="{D00C49F0-2B6F-4CF5-A402-B1C34F345A49}" srcOrd="0" destOrd="0" presId="urn:microsoft.com/office/officeart/2005/8/layout/hProcess6"/>
    <dgm:cxn modelId="{A953F13D-1FC8-4A1A-BE3C-67232DA7B899}" type="presParOf" srcId="{D00C49F0-2B6F-4CF5-A402-B1C34F345A49}" destId="{7E10FCF9-EA09-4B1D-8253-1883EFFC2804}" srcOrd="0" destOrd="0" presId="urn:microsoft.com/office/officeart/2005/8/layout/hProcess6"/>
    <dgm:cxn modelId="{ED5ECDA4-4341-48DF-B842-74AC126D311A}" type="presParOf" srcId="{D00C49F0-2B6F-4CF5-A402-B1C34F345A49}" destId="{6CBE7DB1-B163-4B01-BA0F-5BDEEB84C3EC}" srcOrd="1" destOrd="0" presId="urn:microsoft.com/office/officeart/2005/8/layout/hProcess6"/>
    <dgm:cxn modelId="{EAA27395-67AF-4C74-8033-850D1332E7D4}" type="presParOf" srcId="{D00C49F0-2B6F-4CF5-A402-B1C34F345A49}" destId="{E6EEDAD0-256D-4676-84BD-1BC622646D22}" srcOrd="2" destOrd="0" presId="urn:microsoft.com/office/officeart/2005/8/layout/hProcess6"/>
    <dgm:cxn modelId="{015444EE-9137-4CD1-94D6-6CE1314CCAE9}" type="presParOf" srcId="{D00C49F0-2B6F-4CF5-A402-B1C34F345A49}" destId="{F8C0A2FC-357D-4BF6-90C9-4BDC3F9495DB}" srcOrd="3" destOrd="0" presId="urn:microsoft.com/office/officeart/2005/8/layout/hProcess6"/>
    <dgm:cxn modelId="{44F5343C-8E48-4B04-B222-66D2CD6E3612}" type="presParOf" srcId="{6DDA5547-3826-4A60-9406-D9F326B02B71}" destId="{A50A496C-4C26-4067-9203-26B158CBB80B}" srcOrd="1" destOrd="0" presId="urn:microsoft.com/office/officeart/2005/8/layout/hProcess6"/>
    <dgm:cxn modelId="{F817A4B1-A803-457F-AE74-D25F99C256BB}" type="presParOf" srcId="{6DDA5547-3826-4A60-9406-D9F326B02B71}" destId="{744E4D9F-8591-492F-8F58-493621E6CACF}" srcOrd="2" destOrd="0" presId="urn:microsoft.com/office/officeart/2005/8/layout/hProcess6"/>
    <dgm:cxn modelId="{9084A594-D05E-416A-8CF0-AB9266BE3480}" type="presParOf" srcId="{744E4D9F-8591-492F-8F58-493621E6CACF}" destId="{6518EDA8-9E40-43C0-851B-3BB66EA03C10}" srcOrd="0" destOrd="0" presId="urn:microsoft.com/office/officeart/2005/8/layout/hProcess6"/>
    <dgm:cxn modelId="{EDC15F8C-FA74-4181-98BD-EB5DF9AA362B}" type="presParOf" srcId="{744E4D9F-8591-492F-8F58-493621E6CACF}" destId="{42EAB657-D1C0-4DAD-BD77-76DA6C0A3775}" srcOrd="1" destOrd="0" presId="urn:microsoft.com/office/officeart/2005/8/layout/hProcess6"/>
    <dgm:cxn modelId="{AACE8E79-2690-4832-A3AC-92B19B5C988A}" type="presParOf" srcId="{744E4D9F-8591-492F-8F58-493621E6CACF}" destId="{5AA6ACFC-249A-471C-82B9-B8C2A74E1988}" srcOrd="2" destOrd="0" presId="urn:microsoft.com/office/officeart/2005/8/layout/hProcess6"/>
    <dgm:cxn modelId="{C45A90CD-96DB-40F9-A543-1DE17F3307FE}" type="presParOf" srcId="{744E4D9F-8591-492F-8F58-493621E6CACF}" destId="{77DCE3A0-9588-4F0D-BF2B-D44F2C44E200}" srcOrd="3" destOrd="0" presId="urn:microsoft.com/office/officeart/2005/8/layout/hProcess6"/>
    <dgm:cxn modelId="{8580805A-B61B-463F-9BEE-2388468C5840}" type="presParOf" srcId="{6DDA5547-3826-4A60-9406-D9F326B02B71}" destId="{BF602650-DB15-44DC-ACF2-346980C87693}" srcOrd="3" destOrd="0" presId="urn:microsoft.com/office/officeart/2005/8/layout/hProcess6"/>
    <dgm:cxn modelId="{1C2ECAAF-C135-4E4A-AE62-283735812C26}" type="presParOf" srcId="{6DDA5547-3826-4A60-9406-D9F326B02B71}" destId="{2F228F35-4952-4848-BAA2-578E49AB2E60}" srcOrd="4" destOrd="0" presId="urn:microsoft.com/office/officeart/2005/8/layout/hProcess6"/>
    <dgm:cxn modelId="{3658EBEF-2E33-4CD2-B233-E06411618C76}" type="presParOf" srcId="{2F228F35-4952-4848-BAA2-578E49AB2E60}" destId="{FBEE5B74-CD96-4F10-823E-D06C51031AE9}" srcOrd="0" destOrd="0" presId="urn:microsoft.com/office/officeart/2005/8/layout/hProcess6"/>
    <dgm:cxn modelId="{AF839577-1385-4840-927B-C80B42C6151D}" type="presParOf" srcId="{2F228F35-4952-4848-BAA2-578E49AB2E60}" destId="{7F4E7FF2-90C2-43B6-8624-0631D72A4411}" srcOrd="1" destOrd="0" presId="urn:microsoft.com/office/officeart/2005/8/layout/hProcess6"/>
    <dgm:cxn modelId="{D1DB7F0C-614D-4007-9693-78D51DA6F4A9}" type="presParOf" srcId="{2F228F35-4952-4848-BAA2-578E49AB2E60}" destId="{B8861B65-FAC5-4AAE-80F6-04D7DC75EB9F}" srcOrd="2" destOrd="0" presId="urn:microsoft.com/office/officeart/2005/8/layout/hProcess6"/>
    <dgm:cxn modelId="{70D9F38D-1F78-4806-A2E6-C99F26DE3764}" type="presParOf" srcId="{2F228F35-4952-4848-BAA2-578E49AB2E60}" destId="{58801846-A027-4504-8C2C-148C73E164B6}" srcOrd="3" destOrd="0" presId="urn:microsoft.com/office/officeart/2005/8/layout/hProcess6"/>
    <dgm:cxn modelId="{41CC271E-32C1-4408-89C9-4E5B72451E7F}" type="presParOf" srcId="{6DDA5547-3826-4A60-9406-D9F326B02B71}" destId="{481F5BF5-5869-4429-925A-7813D21FAAC9}" srcOrd="5" destOrd="0" presId="urn:microsoft.com/office/officeart/2005/8/layout/hProcess6"/>
    <dgm:cxn modelId="{5202C0F4-F16D-46CB-A4E5-AC50ADE25574}" type="presParOf" srcId="{6DDA5547-3826-4A60-9406-D9F326B02B71}" destId="{BCFABCF1-6F11-41A3-8E98-775E73EF6952}" srcOrd="6" destOrd="0" presId="urn:microsoft.com/office/officeart/2005/8/layout/hProcess6"/>
    <dgm:cxn modelId="{6730AC83-9DA5-4310-ABA3-ADCF778A1EDC}" type="presParOf" srcId="{BCFABCF1-6F11-41A3-8E98-775E73EF6952}" destId="{626594C2-2D0F-4B3B-839B-2E50C3D0EE9A}" srcOrd="0" destOrd="0" presId="urn:microsoft.com/office/officeart/2005/8/layout/hProcess6"/>
    <dgm:cxn modelId="{2A0D1CCB-DA3A-4A66-91C7-D70884BBC477}" type="presParOf" srcId="{BCFABCF1-6F11-41A3-8E98-775E73EF6952}" destId="{3E370644-5F26-4764-AC89-715733E39B58}" srcOrd="1" destOrd="0" presId="urn:microsoft.com/office/officeart/2005/8/layout/hProcess6"/>
    <dgm:cxn modelId="{798B735A-6EE9-4AE5-8C96-0B64B068203B}" type="presParOf" srcId="{BCFABCF1-6F11-41A3-8E98-775E73EF6952}" destId="{F9C1548C-C1FB-49DC-9880-C3DE94041134}" srcOrd="2" destOrd="0" presId="urn:microsoft.com/office/officeart/2005/8/layout/hProcess6"/>
    <dgm:cxn modelId="{2B50C754-951B-45A2-B3D6-D0D54CAAB141}" type="presParOf" srcId="{BCFABCF1-6F11-41A3-8E98-775E73EF6952}" destId="{F231A15A-69CA-49D6-89E7-FA22B2E8B9E5}" srcOrd="3" destOrd="0" presId="urn:microsoft.com/office/officeart/2005/8/layout/hProcess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E7DB1-B163-4B01-BA0F-5BDEEB84C3EC}">
      <dsp:nvSpPr>
        <dsp:cNvPr id="0" name=""/>
        <dsp:cNvSpPr/>
      </dsp:nvSpPr>
      <dsp:spPr>
        <a:xfrm>
          <a:off x="565639" y="1961937"/>
          <a:ext cx="2239277" cy="195741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1125458" y="2255549"/>
        <a:ext cx="1091648" cy="1370187"/>
      </dsp:txXfrm>
    </dsp:sp>
    <dsp:sp modelId="{F8C0A2FC-357D-4BF6-90C9-4BDC3F9495DB}">
      <dsp:nvSpPr>
        <dsp:cNvPr id="0" name=""/>
        <dsp:cNvSpPr/>
      </dsp:nvSpPr>
      <dsp:spPr>
        <a:xfrm>
          <a:off x="5819" y="2380823"/>
          <a:ext cx="1119638" cy="1119638"/>
        </a:xfrm>
        <a:prstGeom prst="ellipse">
          <a:avLst/>
        </a:prstGeom>
        <a:solidFill>
          <a:srgbClr val="D6DBB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dirty="0">
            <a:solidFill>
              <a:schemeClr val="tx1"/>
            </a:solidFill>
          </a:endParaRPr>
        </a:p>
      </dsp:txBody>
      <dsp:txXfrm>
        <a:off x="169786" y="2544790"/>
        <a:ext cx="791704" cy="791704"/>
      </dsp:txXfrm>
    </dsp:sp>
    <dsp:sp modelId="{42EAB657-D1C0-4DAD-BD77-76DA6C0A3775}">
      <dsp:nvSpPr>
        <dsp:cNvPr id="0" name=""/>
        <dsp:cNvSpPr/>
      </dsp:nvSpPr>
      <dsp:spPr>
        <a:xfrm>
          <a:off x="3504691" y="1961937"/>
          <a:ext cx="2239277" cy="195741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600" kern="1200" dirty="0"/>
        </a:p>
      </dsp:txBody>
      <dsp:txXfrm>
        <a:off x="4064510" y="2255549"/>
        <a:ext cx="1091648" cy="1370187"/>
      </dsp:txXfrm>
    </dsp:sp>
    <dsp:sp modelId="{77DCE3A0-9588-4F0D-BF2B-D44F2C44E200}">
      <dsp:nvSpPr>
        <dsp:cNvPr id="0" name=""/>
        <dsp:cNvSpPr/>
      </dsp:nvSpPr>
      <dsp:spPr>
        <a:xfrm>
          <a:off x="2944871" y="2380823"/>
          <a:ext cx="1119638" cy="1119638"/>
        </a:xfrm>
        <a:prstGeom prst="ellipse">
          <a:avLst/>
        </a:prstGeom>
        <a:solidFill>
          <a:srgbClr val="D6DBB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dirty="0">
            <a:solidFill>
              <a:schemeClr val="tx1"/>
            </a:solidFill>
          </a:endParaRPr>
        </a:p>
      </dsp:txBody>
      <dsp:txXfrm>
        <a:off x="3108838" y="2544790"/>
        <a:ext cx="791704" cy="791704"/>
      </dsp:txXfrm>
    </dsp:sp>
    <dsp:sp modelId="{7F4E7FF2-90C2-43B6-8624-0631D72A4411}">
      <dsp:nvSpPr>
        <dsp:cNvPr id="0" name=""/>
        <dsp:cNvSpPr/>
      </dsp:nvSpPr>
      <dsp:spPr>
        <a:xfrm>
          <a:off x="6443743" y="1961937"/>
          <a:ext cx="2239277" cy="195741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20" tIns="27305" rIns="54610" bIns="27305" numCol="1" spcCol="1270" anchor="ctr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300" kern="1200" dirty="0"/>
        </a:p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300" kern="1200" dirty="0"/>
        </a:p>
      </dsp:txBody>
      <dsp:txXfrm>
        <a:off x="7003562" y="2255549"/>
        <a:ext cx="1091648" cy="1370187"/>
      </dsp:txXfrm>
    </dsp:sp>
    <dsp:sp modelId="{58801846-A027-4504-8C2C-148C73E164B6}">
      <dsp:nvSpPr>
        <dsp:cNvPr id="0" name=""/>
        <dsp:cNvSpPr/>
      </dsp:nvSpPr>
      <dsp:spPr>
        <a:xfrm>
          <a:off x="5883923" y="2380823"/>
          <a:ext cx="1119638" cy="1119638"/>
        </a:xfrm>
        <a:prstGeom prst="ellipse">
          <a:avLst/>
        </a:prstGeom>
        <a:solidFill>
          <a:srgbClr val="D6DBB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dirty="0">
            <a:solidFill>
              <a:schemeClr val="tx1"/>
            </a:solidFill>
          </a:endParaRPr>
        </a:p>
      </dsp:txBody>
      <dsp:txXfrm>
        <a:off x="6047890" y="2544790"/>
        <a:ext cx="791704" cy="791704"/>
      </dsp:txXfrm>
    </dsp:sp>
    <dsp:sp modelId="{3E370644-5F26-4764-AC89-715733E39B58}">
      <dsp:nvSpPr>
        <dsp:cNvPr id="0" name=""/>
        <dsp:cNvSpPr/>
      </dsp:nvSpPr>
      <dsp:spPr>
        <a:xfrm>
          <a:off x="9382795" y="1961937"/>
          <a:ext cx="2239277" cy="195741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220" tIns="27305" rIns="54610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300" kern="1200" dirty="0"/>
        </a:p>
      </dsp:txBody>
      <dsp:txXfrm>
        <a:off x="9942615" y="2255549"/>
        <a:ext cx="1091648" cy="1370187"/>
      </dsp:txXfrm>
    </dsp:sp>
    <dsp:sp modelId="{F231A15A-69CA-49D6-89E7-FA22B2E8B9E5}">
      <dsp:nvSpPr>
        <dsp:cNvPr id="0" name=""/>
        <dsp:cNvSpPr/>
      </dsp:nvSpPr>
      <dsp:spPr>
        <a:xfrm>
          <a:off x="8822976" y="2380823"/>
          <a:ext cx="1119638" cy="1119638"/>
        </a:xfrm>
        <a:prstGeom prst="ellipse">
          <a:avLst/>
        </a:prstGeom>
        <a:solidFill>
          <a:srgbClr val="D6DBB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 </a:t>
          </a:r>
        </a:p>
      </dsp:txBody>
      <dsp:txXfrm>
        <a:off x="8986943" y="2544790"/>
        <a:ext cx="791704" cy="791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350A89-10DF-00FE-A400-05D196AD77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DDA28D-F612-E00D-C826-CCB8E6E5C1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F378D-BC94-41D3-9B3E-DF646E4EADC1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A364A-E73E-9C9E-4BAE-8CCBE7F6D9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1CC949-1985-D8C6-1AAB-3C06BDF2BD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93803-C1A6-440A-9467-1B454977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5864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8E1A7-9D03-4372-9A9F-C0DE84B967FE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1F28F-9500-4DAD-B664-C18815C00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274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63E9-5AE7-BC3A-C1F6-F0D132F57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CE969-EC7D-08A1-FA93-4597B9499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620A-C303-8DAC-28DB-96A544274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CD1D-E4E6-48EF-995A-D17D39A2AE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57340-D873-DFC9-1A6A-2644D3BD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DC357-0F71-A9BC-10AE-AA19C3C0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877AC-AA81-465B-AF6C-5A01E0A13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81827-CBA3-EAE7-8C1B-6B47A3182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EE4A67-EECE-7013-5709-152EC261D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0934D-2A02-2888-9BB3-94D00F0BB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CD1D-E4E6-48EF-995A-D17D39A2AE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9E4F1-6095-1833-BD1F-913E4B5A9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101A3-E503-6EE8-8F4A-10F7859A1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877AC-AA81-465B-AF6C-5A01E0A13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0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FF3291-C215-D23A-23A7-F04400EDDF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0815B4-5AAC-A7BD-E727-9611D677F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9BD3A-7171-3932-6DC3-18D0249F2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CD1D-E4E6-48EF-995A-D17D39A2AE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FC7A4-0BD7-4269-6184-8CC88049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571BC-292E-14CC-B96E-C6755A50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877AC-AA81-465B-AF6C-5A01E0A13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17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FA48-E6AF-DE36-82D0-0A40D5B6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69962-859C-DA65-4C0C-CCE60DE50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93C73-7811-CE88-CBDD-DDE2DC248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CD1D-E4E6-48EF-995A-D17D39A2AE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75A29-1121-E4F0-AD77-DCEEC5522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2F0E9-FB91-DECB-EEEF-7ABFD26E4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877AC-AA81-465B-AF6C-5A01E0A13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5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D627-9E9C-E6EC-DC27-A163A91C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76466-7E47-D0FE-AE8B-A2E50B761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9BD58-A1A9-035C-8558-7D19196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CD1D-E4E6-48EF-995A-D17D39A2AE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16196-39E6-904C-39C1-8BF5378AE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7916B-57D9-DF3B-83E3-AEE8A6FF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877AC-AA81-465B-AF6C-5A01E0A13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5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C909D-1778-516B-3E23-DF0C73F38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DCFE2-6222-2E75-7E89-6EF345950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E60CE-C549-ADAE-6E5A-1B74E2AE4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BE82B-1697-44F8-0FBC-E9E25E07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CD1D-E4E6-48EF-995A-D17D39A2AE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EBE4F-0658-E03A-BBDC-850037395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159B8-F9D2-F8C1-78B9-A51FFA98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877AC-AA81-465B-AF6C-5A01E0A13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2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0A678-9EE8-DCA0-7619-57CCE9168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2198D-2D6A-DA49-53CF-8A7D4A5DB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EF27B-0071-6D82-CCE0-54D2C4E31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25495-4975-EE26-B72D-6FA2C1D2B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BEBE0-73F7-D0C6-D2F4-9C70422BC9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6DD1FC-B025-ED68-349F-491D5D62D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CD1D-E4E6-48EF-995A-D17D39A2AE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B40566-90A3-0B25-BB1B-4784E390D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0296F-9665-F3F1-0F7F-F4080AB7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877AC-AA81-465B-AF6C-5A01E0A13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0DCEF-FA5A-BBEB-E8AF-7C542EAB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AD0A3-A12B-B398-9954-25D5BF20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CD1D-E4E6-48EF-995A-D17D39A2AE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30A3A-C120-FC7F-2E65-B9C819F1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F4ADA1-426B-3632-4399-15D03E91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877AC-AA81-465B-AF6C-5A01E0A13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90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C73313-6C7D-986C-749B-C6C93B4F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CD1D-E4E6-48EF-995A-D17D39A2AE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A2D80-3204-9739-6D67-88BD8636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D00BC-0CDA-C49C-B2C2-19AF880D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877AC-AA81-465B-AF6C-5A01E0A13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78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5D07-156C-7BB7-F7C1-2C3743CE4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F0960-D796-E62F-FA12-E095327D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5B51A-D700-BCA1-0F9D-B177D4952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D0C55-1389-8952-9503-18B0D14A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CD1D-E4E6-48EF-995A-D17D39A2AE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A09C7D-8457-54E3-CE28-02283CE7C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D1C83-B754-0462-CA94-9CDA9489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877AC-AA81-465B-AF6C-5A01E0A13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8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DE48E-E110-DC34-8526-B8A97A238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94385C-225E-6E48-4A8E-5611FC7262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FFB6B5-27B2-2087-70D4-64F5BB8FF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0E022-3E61-EFF5-9674-E2BC21D83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CD1D-E4E6-48EF-995A-D17D39A2AE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0353A-3269-CAE8-878C-4D79BA89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C2F63-AA7E-3140-1317-BE5D14B19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877AC-AA81-465B-AF6C-5A01E0A13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14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43428-0322-D7E2-09F3-E88B14D73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A4FF7-E407-E97D-4257-8EA796113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690BF-5056-325A-AAD5-D86C029AA7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5CD1D-E4E6-48EF-995A-D17D39A2AE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16E4B-C5D0-19DC-0E5E-A2CB2B2046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6C9DD-36D4-268F-F889-F281C5606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877AC-AA81-465B-AF6C-5A01E0A13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1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edoc.inmujeres.gob.mx/documentos_download/Feminicidio-en-Mexico-2017.pdf" TargetMode="External"/><Relationship Id="rId2" Type="http://schemas.openxmlformats.org/officeDocument/2006/relationships/hyperlink" Target="https://www.sopitas.com/reportajes/nosestanmatando/desde-cuando-existe-termino-feminicidio-mexi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b.gy/2eirc0" TargetMode="External"/><Relationship Id="rId4" Type="http://schemas.openxmlformats.org/officeDocument/2006/relationships/hyperlink" Target="https://www.gob.mx/sesnsp/acciones-y-programas/datos-abiertos-de-incidencia-delictiva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b.mx/sesnsp/acciones-y-programas/datos-abiertos-de-incidencia-delictiva" TargetMode="External"/><Relationship Id="rId2" Type="http://schemas.openxmlformats.org/officeDocument/2006/relationships/hyperlink" Target="https://www.inegi.org.mx/programas/mortalidad/#microdato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chart" Target="../charts/chart5.xml"/><Relationship Id="rId7" Type="http://schemas.openxmlformats.org/officeDocument/2006/relationships/chart" Target="../charts/chart9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10" Type="http://schemas.openxmlformats.org/officeDocument/2006/relationships/chart" Target="../charts/chart12.xml"/><Relationship Id="rId4" Type="http://schemas.openxmlformats.org/officeDocument/2006/relationships/chart" Target="../charts/chart6.xml"/><Relationship Id="rId9" Type="http://schemas.openxmlformats.org/officeDocument/2006/relationships/chart" Target="../charts/char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D6BB5C-FDF5-EF75-8052-4762F032D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"/>
            <a:ext cx="12192000" cy="68547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69382-8CB4-9AEB-7148-264ECFCFA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5487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FEMINICIDIOS</a:t>
            </a:r>
            <a:b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¿Mal </a:t>
            </a:r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registro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parte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gobierno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México?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57A7A-48FA-45E4-E718-78AC4BC95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4376" y="5363570"/>
            <a:ext cx="5108812" cy="734218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Autor: Luis Alfonso Garcia Camacho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Fuente de </a:t>
            </a:r>
            <a:r>
              <a:rPr lang="en-US" sz="2000" dirty="0" err="1">
                <a:solidFill>
                  <a:schemeClr val="bg1"/>
                </a:solidFill>
              </a:rPr>
              <a:t>datos</a:t>
            </a:r>
            <a:r>
              <a:rPr lang="en-US" sz="2000" dirty="0">
                <a:solidFill>
                  <a:schemeClr val="bg1"/>
                </a:solidFill>
              </a:rPr>
              <a:t>: INEGI, </a:t>
            </a:r>
            <a:r>
              <a:rPr lang="en-US" sz="2000" dirty="0" err="1">
                <a:solidFill>
                  <a:schemeClr val="bg1"/>
                </a:solidFill>
              </a:rPr>
              <a:t>Gobierno</a:t>
            </a:r>
            <a:r>
              <a:rPr lang="en-US" sz="2000" dirty="0">
                <a:solidFill>
                  <a:schemeClr val="bg1"/>
                </a:solidFill>
              </a:rPr>
              <a:t> de México</a:t>
            </a:r>
          </a:p>
        </p:txBody>
      </p:sp>
    </p:spTree>
    <p:extLst>
      <p:ext uri="{BB962C8B-B14F-4D97-AF65-F5344CB8AC3E}">
        <p14:creationId xmlns:p14="http://schemas.microsoft.com/office/powerpoint/2010/main" val="157838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47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DDFE-D9A6-D9AB-9052-13461FAA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Mapa 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calor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Feminicidios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estado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(2015-2022)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D4CA66-EF2B-AD46-22A7-614A301E9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21" y="1659664"/>
            <a:ext cx="8478158" cy="514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47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47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DDFE-D9A6-D9AB-9052-13461FAA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Feminicidios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(2015-2022)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AAF61-71C1-4189-50F5-4559983544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0" b="12168"/>
          <a:stretch/>
        </p:blipFill>
        <p:spPr>
          <a:xfrm>
            <a:off x="1120198" y="1808334"/>
            <a:ext cx="9951604" cy="468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26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47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DDFE-D9A6-D9AB-9052-13461FAA2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6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Mapa 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calor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Homicidios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Estado (1990-2022)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67FD5-FAB0-78F9-D337-2D8FE5E78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14" y="1372975"/>
            <a:ext cx="7540172" cy="548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1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47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DDFE-D9A6-D9AB-9052-13461FAA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Homicidios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mujeres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(1990-2022)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FADD4D-3B8F-640C-36F1-70CFBAA1E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4" t="3072" b="5484"/>
          <a:stretch/>
        </p:blipFill>
        <p:spPr>
          <a:xfrm>
            <a:off x="1341120" y="1550011"/>
            <a:ext cx="9509760" cy="51070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2C96EB-F9BA-575B-7300-594627E8329C}"/>
              </a:ext>
            </a:extLst>
          </p:cNvPr>
          <p:cNvSpPr/>
          <p:nvPr/>
        </p:nvSpPr>
        <p:spPr>
          <a:xfrm>
            <a:off x="1343025" y="6381750"/>
            <a:ext cx="1409700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48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47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DDFE-D9A6-D9AB-9052-13461FAA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Ajuste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Lineal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Homicidios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(1990-2022)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B5F5DCB-518F-360F-1BA1-34A2D9C34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47" b="3870"/>
          <a:stretch/>
        </p:blipFill>
        <p:spPr>
          <a:xfrm>
            <a:off x="1288969" y="1483270"/>
            <a:ext cx="10194634" cy="528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39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47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DDFE-D9A6-D9AB-9052-13461FAA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Ajuste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Lineal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Feminicidios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(2015-2022)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CF2F3-765A-034B-D316-E3E8F7E2C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0"/>
          <a:stretch/>
        </p:blipFill>
        <p:spPr>
          <a:xfrm>
            <a:off x="1338943" y="1329279"/>
            <a:ext cx="10014857" cy="516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57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47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DDFE-D9A6-D9AB-9052-13461FAA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Ajuste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Lineal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Otros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Tipos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(2015-2022)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D2F8FE-7851-17AD-CDD7-18F75A8BD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2" b="3638"/>
          <a:stretch/>
        </p:blipFill>
        <p:spPr>
          <a:xfrm>
            <a:off x="1273628" y="1411347"/>
            <a:ext cx="10515600" cy="544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78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B9CFF3"/>
            </a:gs>
            <a:gs pos="50000">
              <a:srgbClr val="5F477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52D2-7F29-4E21-A3DE-7977DE58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13" y="1107150"/>
            <a:ext cx="10603173" cy="37651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 temporal con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número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Feminicidios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(2015-2022)</a:t>
            </a:r>
            <a:endParaRPr lang="en-U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155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B9CFF3"/>
            </a:gs>
            <a:gs pos="50000">
              <a:srgbClr val="5F477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52D2-7F29-4E21-A3DE-7977DE58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A581D-AF0C-A2B6-39A5-115285473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antiguos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feminicidios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Predecir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futuros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números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Homicidios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Mujeres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Feminicidios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4924F5-E7C4-9E23-CAA5-233CCCAFE84C}"/>
              </a:ext>
            </a:extLst>
          </p:cNvPr>
          <p:cNvSpPr txBox="1">
            <a:spLocks/>
          </p:cNvSpPr>
          <p:nvPr/>
        </p:nvSpPr>
        <p:spPr>
          <a:xfrm>
            <a:off x="838200" y="28649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Metodología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124D2A-2479-62F3-2A05-C0077125A1A4}"/>
              </a:ext>
            </a:extLst>
          </p:cNvPr>
          <p:cNvSpPr txBox="1">
            <a:spLocks/>
          </p:cNvSpPr>
          <p:nvPr/>
        </p:nvSpPr>
        <p:spPr>
          <a:xfrm>
            <a:off x="838200" y="43663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Organizar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uno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Homicidios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Mujeres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Feminicidios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Usar un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método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series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predicciones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escogió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usar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paquete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prophet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Facebook.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190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7000">
              <a:srgbClr val="B9CFF3"/>
            </a:gs>
            <a:gs pos="44000">
              <a:srgbClr val="5F477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73E2BB-E6D0-4C08-DD90-722E864D8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" r="1109" b="5470"/>
          <a:stretch/>
        </p:blipFill>
        <p:spPr>
          <a:xfrm>
            <a:off x="3502510" y="1907133"/>
            <a:ext cx="8689490" cy="4818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EC52D2-7F29-4E21-A3DE-7977DE58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gráfica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número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Feminicidios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(2015-2023)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29A56-3461-F607-E201-777F2902D6D0}"/>
              </a:ext>
            </a:extLst>
          </p:cNvPr>
          <p:cNvSpPr txBox="1"/>
          <p:nvPr/>
        </p:nvSpPr>
        <p:spPr>
          <a:xfrm>
            <a:off x="1" y="3020497"/>
            <a:ext cx="35025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Claro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aumento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años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 que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respecta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2023 solo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llega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hasta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Octubre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87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B9CFF3"/>
            </a:gs>
            <a:gs pos="50000">
              <a:srgbClr val="5F477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52D2-7F29-4E21-A3DE-7977DE58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Contexto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91EC1-B83A-D448-4E81-B3F5A56DE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término</a:t>
            </a:r>
            <a:r>
              <a:rPr lang="en-US" dirty="0"/>
              <a:t> </a:t>
            </a:r>
            <a:r>
              <a:rPr lang="en-US" dirty="0" err="1"/>
              <a:t>feminicidio</a:t>
            </a:r>
            <a:r>
              <a:rPr lang="en-US" dirty="0"/>
              <a:t> no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utulizado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gobierno</a:t>
            </a:r>
            <a:r>
              <a:rPr lang="en-US" dirty="0"/>
              <a:t> de México hasta 2011</a:t>
            </a:r>
            <a:r>
              <a:rPr lang="en-US" baseline="30000" dirty="0"/>
              <a:t>1</a:t>
            </a:r>
            <a:r>
              <a:rPr lang="en-US" dirty="0"/>
              <a:t>,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mundialmente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reconocido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1976</a:t>
            </a:r>
            <a:r>
              <a:rPr lang="en-US" baseline="30000" dirty="0"/>
              <a:t>2</a:t>
            </a:r>
            <a:r>
              <a:rPr lang="en-US" dirty="0"/>
              <a:t>.</a:t>
            </a:r>
          </a:p>
          <a:p>
            <a:r>
              <a:rPr lang="en-US" dirty="0"/>
              <a:t>En las </a:t>
            </a:r>
            <a:r>
              <a:rPr lang="en-US" dirty="0" err="1"/>
              <a:t>páginas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gobierno</a:t>
            </a:r>
            <a:r>
              <a:rPr lang="en-US" dirty="0"/>
              <a:t> de México no se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registros</a:t>
            </a:r>
            <a:r>
              <a:rPr lang="en-US" dirty="0"/>
              <a:t> de </a:t>
            </a:r>
            <a:r>
              <a:rPr lang="en-US" dirty="0" err="1"/>
              <a:t>feminicidios</a:t>
            </a:r>
            <a:r>
              <a:rPr lang="en-US" dirty="0"/>
              <a:t> </a:t>
            </a:r>
            <a:r>
              <a:rPr lang="en-US" dirty="0" err="1"/>
              <a:t>sino</a:t>
            </a:r>
            <a:r>
              <a:rPr lang="en-US" dirty="0"/>
              <a:t> hasta 2015</a:t>
            </a:r>
            <a:r>
              <a:rPr lang="en-US" baseline="30000" dirty="0"/>
              <a:t>3</a:t>
            </a:r>
            <a:r>
              <a:rPr lang="en-US" dirty="0"/>
              <a:t>. </a:t>
            </a:r>
          </a:p>
          <a:p>
            <a:r>
              <a:rPr lang="en-US" dirty="0"/>
              <a:t>Una extensa y </a:t>
            </a:r>
            <a:r>
              <a:rPr lang="en-US" dirty="0" err="1"/>
              <a:t>detallada</a:t>
            </a:r>
            <a:r>
              <a:rPr lang="en-US" dirty="0"/>
              <a:t> </a:t>
            </a:r>
            <a:r>
              <a:rPr lang="en-US" dirty="0" err="1"/>
              <a:t>definición</a:t>
            </a:r>
            <a:r>
              <a:rPr lang="en-US" dirty="0"/>
              <a:t> de </a:t>
            </a:r>
            <a:r>
              <a:rPr lang="en-US" dirty="0" err="1"/>
              <a:t>feminicidio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México se </a:t>
            </a:r>
            <a:r>
              <a:rPr lang="en-US" dirty="0" err="1"/>
              <a:t>expone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de gobierno</a:t>
            </a:r>
            <a:r>
              <a:rPr lang="en-US" baseline="30000" dirty="0"/>
              <a:t>4</a:t>
            </a:r>
            <a:r>
              <a:rPr lang="en-US" dirty="0"/>
              <a:t>.</a:t>
            </a:r>
          </a:p>
          <a:p>
            <a:r>
              <a:rPr lang="en-US" dirty="0"/>
              <a:t>El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feminicidios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año</a:t>
            </a:r>
            <a:r>
              <a:rPr lang="en-US" dirty="0"/>
              <a:t>,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señal</a:t>
            </a:r>
            <a:r>
              <a:rPr lang="en-US" dirty="0"/>
              <a:t> de un mal </a:t>
            </a:r>
            <a:r>
              <a:rPr lang="en-US" dirty="0" err="1"/>
              <a:t>registro</a:t>
            </a:r>
            <a:r>
              <a:rPr lang="en-US" dirty="0"/>
              <a:t> a lo largo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años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del </a:t>
            </a:r>
            <a:r>
              <a:rPr lang="en-US" dirty="0" err="1"/>
              <a:t>gobierno</a:t>
            </a:r>
            <a:r>
              <a:rPr lang="en-US" dirty="0"/>
              <a:t> de México.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A05C9-1B39-0D6B-835D-AC751CD41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4125" y="5831006"/>
            <a:ext cx="8543499" cy="66186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https://www.sopitas.com/reportajes/nosestanmatando/desde-cuando-existe-termino-feminicidio-mexico/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http://cedoc.inmujeres.gob.mx/documentos_download/Feminicidio-en-Mexico-2017.pdf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https://www.gob.mx/sesnsp/acciones-y-programas/datos-abiertos-de-incidencia-delictiva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https://rb.gy/2eirc0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2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9CFF3"/>
            </a:gs>
            <a:gs pos="43000">
              <a:srgbClr val="5F477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52D2-7F29-4E21-A3DE-7977DE58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Primeras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predicciones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Feminicidios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B7D80-64CA-08F3-4FE1-D96D6075DC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" b="6098"/>
          <a:stretch/>
        </p:blipFill>
        <p:spPr>
          <a:xfrm>
            <a:off x="3664739" y="1721395"/>
            <a:ext cx="8371342" cy="4816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029A56-3461-F607-E201-777F2902D6D0}"/>
              </a:ext>
            </a:extLst>
          </p:cNvPr>
          <p:cNvSpPr txBox="1"/>
          <p:nvPr/>
        </p:nvSpPr>
        <p:spPr>
          <a:xfrm>
            <a:off x="0" y="1721395"/>
            <a:ext cx="3664739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es-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muestra los números de homicidios de mujeres (los puntos negros), los valores pronosticados (línea azul) y los intervalos de incertidumbre de las predicciones (las regiones sombreadas en azul)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Información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limitado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mensual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Clara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tendencia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un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crecimiento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incluso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intervalos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confianza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903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7000">
              <a:srgbClr val="B9CFF3"/>
            </a:gs>
            <a:gs pos="46000">
              <a:srgbClr val="5F477F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52D2-7F29-4E21-A3DE-7977DE58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Predicciones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cambio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29A56-3461-F607-E201-777F2902D6D0}"/>
              </a:ext>
            </a:extLst>
          </p:cNvPr>
          <p:cNvSpPr txBox="1"/>
          <p:nvPr/>
        </p:nvSpPr>
        <p:spPr>
          <a:xfrm>
            <a:off x="0" y="3020497"/>
            <a:ext cx="366473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rojas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representan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puntos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cambios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grandes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referiendosé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año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2019.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roja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predicción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se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claramente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aumentará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47CD5B-C34F-9D03-F1F8-EF7A0F7300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" b="6139"/>
          <a:stretch/>
        </p:blipFill>
        <p:spPr>
          <a:xfrm>
            <a:off x="3664739" y="1690688"/>
            <a:ext cx="8375904" cy="480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92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7000">
              <a:srgbClr val="B9CFF3"/>
            </a:gs>
            <a:gs pos="46000">
              <a:srgbClr val="5F477F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52D2-7F29-4E21-A3DE-7977DE58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tendencia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29A56-3461-F607-E201-777F2902D6D0}"/>
              </a:ext>
            </a:extLst>
          </p:cNvPr>
          <p:cNvSpPr txBox="1"/>
          <p:nvPr/>
        </p:nvSpPr>
        <p:spPr>
          <a:xfrm>
            <a:off x="0" y="2233630"/>
            <a:ext cx="366473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predicha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aproximadamente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100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feminicidios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año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meses con mayor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cantidad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Feminicidios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encuentra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Junio y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Diciembre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B43FD-3E00-F5D2-A7AC-E4175C630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39" y="1282817"/>
            <a:ext cx="8375904" cy="550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66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7000">
              <a:srgbClr val="B9CFF3"/>
            </a:gs>
            <a:gs pos="46000">
              <a:srgbClr val="5F477F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52D2-7F29-4E21-A3DE-7977DE58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Restringiendo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29A56-3461-F607-E201-777F2902D6D0}"/>
              </a:ext>
            </a:extLst>
          </p:cNvPr>
          <p:cNvSpPr txBox="1"/>
          <p:nvPr/>
        </p:nvSpPr>
        <p:spPr>
          <a:xfrm>
            <a:off x="0" y="1449738"/>
            <a:ext cx="3664739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cambia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changepoint_prior_scale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0.001 (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función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Prophet) para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disminuir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flexibilidad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predicción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igual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forma se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claro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crecimiento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número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feminicidios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Parece a lo que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podría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encontrado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medio de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regresión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50A65-BC5A-E283-6C05-03D8EBF14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" b="6223"/>
          <a:stretch/>
        </p:blipFill>
        <p:spPr>
          <a:xfrm>
            <a:off x="3664739" y="1449738"/>
            <a:ext cx="8375904" cy="48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20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9CFF3"/>
            </a:gs>
            <a:gs pos="50000">
              <a:srgbClr val="5F477F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52D2-7F29-4E21-A3DE-7977DE58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13" y="1107150"/>
            <a:ext cx="10603173" cy="37651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 temporal con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número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Homicidios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Mujeres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(1990-2022)</a:t>
            </a:r>
            <a:endParaRPr lang="en-U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511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7000">
              <a:srgbClr val="B9CFF3"/>
            </a:gs>
            <a:gs pos="44000">
              <a:srgbClr val="5F477F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52D2-7F29-4E21-A3DE-7977DE58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gráfica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número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Homicidios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Mujeres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(1990-2023)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29A56-3461-F607-E201-777F2902D6D0}"/>
              </a:ext>
            </a:extLst>
          </p:cNvPr>
          <p:cNvSpPr txBox="1"/>
          <p:nvPr/>
        </p:nvSpPr>
        <p:spPr>
          <a:xfrm>
            <a:off x="1" y="3020497"/>
            <a:ext cx="350251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Problemas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1990-1997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solo se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registraba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ocurrencia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día. </a:t>
            </a: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F01AD-DD82-D7D6-FB26-0A19D9AC5A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" b="4136"/>
          <a:stretch/>
        </p:blipFill>
        <p:spPr>
          <a:xfrm>
            <a:off x="3705711" y="1690688"/>
            <a:ext cx="8375904" cy="509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1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7000">
              <a:srgbClr val="B9CFF3"/>
            </a:gs>
            <a:gs pos="44000">
              <a:srgbClr val="5F477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52D2-7F29-4E21-A3DE-7977DE58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Primeras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predicciones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Homicidios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mujeres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29A56-3461-F607-E201-777F2902D6D0}"/>
              </a:ext>
            </a:extLst>
          </p:cNvPr>
          <p:cNvSpPr txBox="1"/>
          <p:nvPr/>
        </p:nvSpPr>
        <p:spPr>
          <a:xfrm>
            <a:off x="1" y="3020497"/>
            <a:ext cx="350251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Mismos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components que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Feminicidios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Importante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notar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no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puntos que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tendencia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(1990-1997).</a:t>
            </a: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9D9920-CC3E-ACF1-F8FB-B1343C6D90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b="3715"/>
          <a:stretch/>
        </p:blipFill>
        <p:spPr>
          <a:xfrm>
            <a:off x="3672114" y="1719303"/>
            <a:ext cx="8375904" cy="49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3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7000">
              <a:srgbClr val="B9CFF3"/>
            </a:gs>
            <a:gs pos="44000">
              <a:srgbClr val="5F477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52D2-7F29-4E21-A3DE-7977DE58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Predicciones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cambio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29A56-3461-F607-E201-777F2902D6D0}"/>
              </a:ext>
            </a:extLst>
          </p:cNvPr>
          <p:cNvSpPr txBox="1"/>
          <p:nvPr/>
        </p:nvSpPr>
        <p:spPr>
          <a:xfrm>
            <a:off x="0" y="2280269"/>
            <a:ext cx="350251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aumento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muy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claro para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próximos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años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cambios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grandes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parecen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seguir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alguna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tendencia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57ACDB-61A1-B594-2CCF-7B22ED1232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" b="3908"/>
          <a:stretch/>
        </p:blipFill>
        <p:spPr>
          <a:xfrm>
            <a:off x="3685467" y="1811230"/>
            <a:ext cx="8375904" cy="49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72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7000">
              <a:srgbClr val="B9CFF3"/>
            </a:gs>
            <a:gs pos="44000">
              <a:srgbClr val="5F477F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52D2-7F29-4E21-A3DE-7977DE58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70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Tendencias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29A56-3461-F607-E201-777F2902D6D0}"/>
              </a:ext>
            </a:extLst>
          </p:cNvPr>
          <p:cNvSpPr txBox="1"/>
          <p:nvPr/>
        </p:nvSpPr>
        <p:spPr>
          <a:xfrm>
            <a:off x="435430" y="1008515"/>
            <a:ext cx="350251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media para 2024 se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espera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hasta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aproximadamente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homicidios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día.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días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probables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que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homicidios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mujeres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domingo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lunes.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cuanto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meses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probable es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Junio,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tendencia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grande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determinado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86476-1C20-C7DC-9180-C68FDE9CF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62" y="768718"/>
            <a:ext cx="6014265" cy="603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44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7000">
              <a:srgbClr val="B9CFF3"/>
            </a:gs>
            <a:gs pos="44000">
              <a:srgbClr val="5F477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52D2-7F29-4E21-A3DE-7977DE58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Restringiendo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29A56-3461-F607-E201-777F2902D6D0}"/>
              </a:ext>
            </a:extLst>
          </p:cNvPr>
          <p:cNvSpPr txBox="1"/>
          <p:nvPr/>
        </p:nvSpPr>
        <p:spPr>
          <a:xfrm>
            <a:off x="1" y="3020497"/>
            <a:ext cx="350251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Aunque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de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libertad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la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tendencia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igual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claro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crecimiento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años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51988-0C0C-48BB-AF21-5E65A08A2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b="4254"/>
          <a:stretch/>
        </p:blipFill>
        <p:spPr>
          <a:xfrm>
            <a:off x="3691197" y="1796963"/>
            <a:ext cx="8375904" cy="488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70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B9CFF3"/>
            </a:gs>
            <a:gs pos="50000">
              <a:srgbClr val="5F477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52D2-7F29-4E21-A3DE-7977DE58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Calidad 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datos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91EC1-B83A-D448-4E81-B3F5A56DE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rgbClr val="B9CFF3"/>
                </a:solidFill>
              </a:rPr>
              <a:t>Datos</a:t>
            </a:r>
            <a:r>
              <a:rPr lang="en-US" dirty="0">
                <a:solidFill>
                  <a:srgbClr val="B9CFF3"/>
                </a:solidFill>
              </a:rPr>
              <a:t> de </a:t>
            </a:r>
            <a:r>
              <a:rPr lang="en-US" dirty="0" err="1">
                <a:solidFill>
                  <a:srgbClr val="B9CFF3"/>
                </a:solidFill>
              </a:rPr>
              <a:t>defunciones</a:t>
            </a:r>
            <a:r>
              <a:rPr lang="en-US" dirty="0">
                <a:solidFill>
                  <a:srgbClr val="B9CFF3"/>
                </a:solidFill>
              </a:rPr>
              <a:t> </a:t>
            </a:r>
            <a:r>
              <a:rPr lang="en-US" dirty="0" err="1">
                <a:solidFill>
                  <a:srgbClr val="B9CFF3"/>
                </a:solidFill>
              </a:rPr>
              <a:t>vienen</a:t>
            </a:r>
            <a:r>
              <a:rPr lang="en-US" dirty="0">
                <a:solidFill>
                  <a:srgbClr val="B9CFF3"/>
                </a:solidFill>
              </a:rPr>
              <a:t> de las bases de </a:t>
            </a:r>
            <a:r>
              <a:rPr lang="en-US" dirty="0" err="1">
                <a:solidFill>
                  <a:srgbClr val="B9CFF3"/>
                </a:solidFill>
              </a:rPr>
              <a:t>datos</a:t>
            </a:r>
            <a:r>
              <a:rPr lang="en-US" dirty="0">
                <a:solidFill>
                  <a:srgbClr val="B9CFF3"/>
                </a:solidFill>
              </a:rPr>
              <a:t> </a:t>
            </a:r>
            <a:r>
              <a:rPr lang="en-US" dirty="0" err="1">
                <a:solidFill>
                  <a:srgbClr val="B9CFF3"/>
                </a:solidFill>
              </a:rPr>
              <a:t>oficiales</a:t>
            </a:r>
            <a:r>
              <a:rPr lang="en-US" dirty="0">
                <a:solidFill>
                  <a:srgbClr val="B9CFF3"/>
                </a:solidFill>
              </a:rPr>
              <a:t> del INEGI</a:t>
            </a:r>
            <a:r>
              <a:rPr lang="en-US" baseline="30000" dirty="0">
                <a:solidFill>
                  <a:srgbClr val="B9CFF3"/>
                </a:solidFill>
              </a:rPr>
              <a:t>1</a:t>
            </a:r>
            <a:r>
              <a:rPr lang="en-US" dirty="0">
                <a:solidFill>
                  <a:srgbClr val="B9CFF3"/>
                </a:solidFill>
              </a:rPr>
              <a:t>.  </a:t>
            </a:r>
          </a:p>
          <a:p>
            <a:r>
              <a:rPr lang="en-US" dirty="0" err="1">
                <a:solidFill>
                  <a:srgbClr val="B9CFF3"/>
                </a:solidFill>
              </a:rPr>
              <a:t>Contiene</a:t>
            </a:r>
            <a:r>
              <a:rPr lang="en-US" dirty="0">
                <a:solidFill>
                  <a:srgbClr val="B9CFF3"/>
                </a:solidFill>
              </a:rPr>
              <a:t> </a:t>
            </a:r>
            <a:r>
              <a:rPr lang="en-US" dirty="0" err="1">
                <a:solidFill>
                  <a:srgbClr val="B9CFF3"/>
                </a:solidFill>
              </a:rPr>
              <a:t>registro</a:t>
            </a:r>
            <a:r>
              <a:rPr lang="en-US" dirty="0">
                <a:solidFill>
                  <a:srgbClr val="B9CFF3"/>
                </a:solidFill>
              </a:rPr>
              <a:t> con </a:t>
            </a:r>
            <a:r>
              <a:rPr lang="en-US" dirty="0" err="1">
                <a:solidFill>
                  <a:srgbClr val="B9CFF3"/>
                </a:solidFill>
              </a:rPr>
              <a:t>muchos</a:t>
            </a:r>
            <a:r>
              <a:rPr lang="en-US" dirty="0">
                <a:solidFill>
                  <a:srgbClr val="B9CFF3"/>
                </a:solidFill>
              </a:rPr>
              <a:t> </a:t>
            </a:r>
            <a:r>
              <a:rPr lang="en-US" dirty="0" err="1">
                <a:solidFill>
                  <a:srgbClr val="B9CFF3"/>
                </a:solidFill>
              </a:rPr>
              <a:t>detalles</a:t>
            </a:r>
            <a:r>
              <a:rPr lang="en-US" dirty="0">
                <a:solidFill>
                  <a:srgbClr val="B9CFF3"/>
                </a:solidFill>
              </a:rPr>
              <a:t> </a:t>
            </a:r>
            <a:r>
              <a:rPr lang="en-US" dirty="0" err="1">
                <a:solidFill>
                  <a:srgbClr val="B9CFF3"/>
                </a:solidFill>
              </a:rPr>
              <a:t>sobre</a:t>
            </a:r>
            <a:r>
              <a:rPr lang="en-US" dirty="0">
                <a:solidFill>
                  <a:srgbClr val="B9CFF3"/>
                </a:solidFill>
              </a:rPr>
              <a:t> las </a:t>
            </a:r>
            <a:r>
              <a:rPr lang="en-US" dirty="0" err="1">
                <a:solidFill>
                  <a:srgbClr val="B9CFF3"/>
                </a:solidFill>
              </a:rPr>
              <a:t>defunciones</a:t>
            </a:r>
            <a:r>
              <a:rPr lang="en-US" dirty="0">
                <a:solidFill>
                  <a:srgbClr val="B9CFF3"/>
                </a:solidFill>
              </a:rPr>
              <a:t> </a:t>
            </a:r>
            <a:r>
              <a:rPr lang="en-US" dirty="0" err="1">
                <a:solidFill>
                  <a:srgbClr val="B9CFF3"/>
                </a:solidFill>
              </a:rPr>
              <a:t>desde</a:t>
            </a:r>
            <a:r>
              <a:rPr lang="en-US" dirty="0">
                <a:solidFill>
                  <a:srgbClr val="B9CFF3"/>
                </a:solidFill>
              </a:rPr>
              <a:t> 1990-2022.</a:t>
            </a:r>
            <a:endParaRPr lang="en-US" dirty="0"/>
          </a:p>
          <a:p>
            <a:r>
              <a:rPr lang="en-US" dirty="0" err="1">
                <a:solidFill>
                  <a:srgbClr val="B9CFF3"/>
                </a:solidFill>
              </a:rPr>
              <a:t>Columnas</a:t>
            </a:r>
            <a:r>
              <a:rPr lang="en-US" dirty="0">
                <a:solidFill>
                  <a:srgbClr val="B9CFF3"/>
                </a:solidFill>
              </a:rPr>
              <a:t> </a:t>
            </a:r>
            <a:r>
              <a:rPr lang="en-US" dirty="0" err="1">
                <a:solidFill>
                  <a:srgbClr val="B9CFF3"/>
                </a:solidFill>
              </a:rPr>
              <a:t>importantes</a:t>
            </a:r>
            <a:r>
              <a:rPr lang="en-US" dirty="0">
                <a:solidFill>
                  <a:srgbClr val="B9CFF3"/>
                </a:solidFill>
              </a:rPr>
              <a:t>: ENT_OCURR, LISTA_MEXICO, LISTA BAS, SEXO, DIA_OCURR, MES_OCURR, ANIO_OCUR.</a:t>
            </a:r>
          </a:p>
          <a:p>
            <a:r>
              <a:rPr lang="en-US" dirty="0">
                <a:solidFill>
                  <a:srgbClr val="B9CFF3"/>
                </a:solidFill>
              </a:rPr>
              <a:t>No </a:t>
            </a:r>
            <a:r>
              <a:rPr lang="en-US" dirty="0" err="1">
                <a:solidFill>
                  <a:srgbClr val="B9CFF3"/>
                </a:solidFill>
              </a:rPr>
              <a:t>contiene</a:t>
            </a:r>
            <a:r>
              <a:rPr lang="en-US" dirty="0">
                <a:solidFill>
                  <a:srgbClr val="B9CFF3"/>
                </a:solidFill>
              </a:rPr>
              <a:t> </a:t>
            </a:r>
            <a:r>
              <a:rPr lang="en-US" dirty="0" err="1">
                <a:solidFill>
                  <a:srgbClr val="B9CFF3"/>
                </a:solidFill>
              </a:rPr>
              <a:t>filas</a:t>
            </a:r>
            <a:r>
              <a:rPr lang="en-US" dirty="0">
                <a:solidFill>
                  <a:srgbClr val="B9CFF3"/>
                </a:solidFill>
              </a:rPr>
              <a:t> </a:t>
            </a:r>
            <a:r>
              <a:rPr lang="en-US" dirty="0" err="1">
                <a:solidFill>
                  <a:srgbClr val="B9CFF3"/>
                </a:solidFill>
              </a:rPr>
              <a:t>ni</a:t>
            </a:r>
            <a:r>
              <a:rPr lang="en-US" dirty="0">
                <a:solidFill>
                  <a:srgbClr val="B9CFF3"/>
                </a:solidFill>
              </a:rPr>
              <a:t> </a:t>
            </a:r>
            <a:r>
              <a:rPr lang="en-US" dirty="0" err="1">
                <a:solidFill>
                  <a:srgbClr val="B9CFF3"/>
                </a:solidFill>
              </a:rPr>
              <a:t>celdas</a:t>
            </a:r>
            <a:r>
              <a:rPr lang="en-US" dirty="0">
                <a:solidFill>
                  <a:srgbClr val="B9CFF3"/>
                </a:solidFill>
              </a:rPr>
              <a:t> </a:t>
            </a:r>
            <a:r>
              <a:rPr lang="en-US" dirty="0" err="1">
                <a:solidFill>
                  <a:srgbClr val="B9CFF3"/>
                </a:solidFill>
              </a:rPr>
              <a:t>vacías</a:t>
            </a:r>
            <a:r>
              <a:rPr lang="en-US" dirty="0">
                <a:solidFill>
                  <a:srgbClr val="B9CFF3"/>
                </a:solidFill>
              </a:rPr>
              <a:t>.</a:t>
            </a:r>
          </a:p>
          <a:p>
            <a:r>
              <a:rPr lang="en-US" dirty="0">
                <a:solidFill>
                  <a:srgbClr val="B9CFF3"/>
                </a:solidFill>
              </a:rPr>
              <a:t>Los </a:t>
            </a:r>
            <a:r>
              <a:rPr lang="en-US" dirty="0" err="1">
                <a:solidFill>
                  <a:srgbClr val="B9CFF3"/>
                </a:solidFill>
              </a:rPr>
              <a:t>datos</a:t>
            </a:r>
            <a:r>
              <a:rPr lang="en-US" dirty="0">
                <a:solidFill>
                  <a:srgbClr val="B9CFF3"/>
                </a:solidFill>
              </a:rPr>
              <a:t> </a:t>
            </a:r>
            <a:r>
              <a:rPr lang="en-US" dirty="0" err="1">
                <a:solidFill>
                  <a:srgbClr val="B9CFF3"/>
                </a:solidFill>
              </a:rPr>
              <a:t>desconocidos</a:t>
            </a:r>
            <a:r>
              <a:rPr lang="en-US" dirty="0">
                <a:solidFill>
                  <a:srgbClr val="B9CFF3"/>
                </a:solidFill>
              </a:rPr>
              <a:t> </a:t>
            </a:r>
            <a:r>
              <a:rPr lang="en-US" dirty="0" err="1">
                <a:solidFill>
                  <a:srgbClr val="B9CFF3"/>
                </a:solidFill>
              </a:rPr>
              <a:t>los</a:t>
            </a:r>
            <a:r>
              <a:rPr lang="en-US" dirty="0">
                <a:solidFill>
                  <a:srgbClr val="B9CFF3"/>
                </a:solidFill>
              </a:rPr>
              <a:t> </a:t>
            </a:r>
            <a:r>
              <a:rPr lang="en-US" dirty="0" err="1">
                <a:solidFill>
                  <a:srgbClr val="B9CFF3"/>
                </a:solidFill>
              </a:rPr>
              <a:t>rellenan</a:t>
            </a:r>
            <a:r>
              <a:rPr lang="en-US" dirty="0">
                <a:solidFill>
                  <a:srgbClr val="B9CFF3"/>
                </a:solidFill>
              </a:rPr>
              <a:t> </a:t>
            </a:r>
            <a:r>
              <a:rPr lang="en-US" dirty="0" err="1">
                <a:solidFill>
                  <a:srgbClr val="B9CFF3"/>
                </a:solidFill>
              </a:rPr>
              <a:t>como</a:t>
            </a:r>
            <a:r>
              <a:rPr lang="en-US" dirty="0">
                <a:solidFill>
                  <a:srgbClr val="B9CFF3"/>
                </a:solidFill>
              </a:rPr>
              <a:t> 99, 9999, etc. </a:t>
            </a:r>
          </a:p>
          <a:p>
            <a:endParaRPr lang="en-US" dirty="0">
              <a:solidFill>
                <a:srgbClr val="B9CFF3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300DA-1596-ED45-9B9D-29ADDDE19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5461" y="6311900"/>
            <a:ext cx="6461078" cy="839290"/>
          </a:xfrm>
        </p:spPr>
        <p:txBody>
          <a:bodyPr/>
          <a:lstStyle/>
          <a:p>
            <a:r>
              <a:rPr lang="en-US" dirty="0">
                <a:solidFill>
                  <a:srgbClr val="B9CFF3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https://www.inegi.org.mx/programas/mortalidad/#microdatos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rgbClr val="006D77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https://www.gob.mx/sesnsp/acciones-y-programas/datos-abiertos-de-incidencia-delictiva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5891A9-2410-AEF3-EE3E-717CEC5744AD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obtenidos</a:t>
            </a:r>
            <a:r>
              <a:rPr lang="en-US" dirty="0"/>
              <a:t> de la </a:t>
            </a:r>
            <a:r>
              <a:rPr lang="en-US" dirty="0" err="1"/>
              <a:t>página</a:t>
            </a:r>
            <a:r>
              <a:rPr lang="en-US" dirty="0"/>
              <a:t> </a:t>
            </a:r>
            <a:r>
              <a:rPr lang="en-US" dirty="0" err="1"/>
              <a:t>oficial</a:t>
            </a:r>
            <a:r>
              <a:rPr lang="en-US" dirty="0"/>
              <a:t> del </a:t>
            </a:r>
            <a:r>
              <a:rPr lang="en-US" dirty="0" err="1"/>
              <a:t>gobierno</a:t>
            </a:r>
            <a:r>
              <a:rPr lang="en-US" dirty="0"/>
              <a:t> de México,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recopila</a:t>
            </a:r>
            <a:r>
              <a:rPr lang="en-US" dirty="0"/>
              <a:t> lo </a:t>
            </a:r>
            <a:r>
              <a:rPr lang="en-US" dirty="0" err="1"/>
              <a:t>referente</a:t>
            </a:r>
            <a:r>
              <a:rPr lang="en-US" dirty="0"/>
              <a:t> a </a:t>
            </a:r>
            <a:r>
              <a:rPr lang="en-US" dirty="0" err="1"/>
              <a:t>incidencia</a:t>
            </a:r>
            <a:r>
              <a:rPr lang="en-US" dirty="0"/>
              <a:t> delictiva</a:t>
            </a:r>
            <a:r>
              <a:rPr lang="en-US" baseline="30000" dirty="0"/>
              <a:t>2</a:t>
            </a:r>
            <a:r>
              <a:rPr lang="en-US" dirty="0"/>
              <a:t>.</a:t>
            </a:r>
          </a:p>
          <a:p>
            <a:r>
              <a:rPr lang="en-US" dirty="0" err="1"/>
              <a:t>Registros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delitos</a:t>
            </a:r>
            <a:r>
              <a:rPr lang="en-US" dirty="0"/>
              <a:t> de 2015-2023.</a:t>
            </a:r>
          </a:p>
          <a:p>
            <a:r>
              <a:rPr lang="en-US" dirty="0" err="1"/>
              <a:t>Columnas</a:t>
            </a:r>
            <a:r>
              <a:rPr lang="en-US" dirty="0"/>
              <a:t> </a:t>
            </a:r>
            <a:r>
              <a:rPr lang="en-US" dirty="0" err="1"/>
              <a:t>imporantes</a:t>
            </a:r>
            <a:r>
              <a:rPr lang="en-US" dirty="0"/>
              <a:t>: AÑO, ENTIDAD, MODALIDAD, ENERO, FEBRERO,…,DICIEMBRE</a:t>
            </a:r>
          </a:p>
          <a:p>
            <a:r>
              <a:rPr lang="en-US" dirty="0"/>
              <a:t>No </a:t>
            </a:r>
            <a:r>
              <a:rPr lang="en-US" dirty="0" err="1"/>
              <a:t>contiene</a:t>
            </a:r>
            <a:r>
              <a:rPr lang="en-US" dirty="0"/>
              <a:t> </a:t>
            </a:r>
            <a:r>
              <a:rPr lang="en-US" dirty="0" err="1"/>
              <a:t>filas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celdas</a:t>
            </a:r>
            <a:r>
              <a:rPr lang="en-US" dirty="0"/>
              <a:t> </a:t>
            </a:r>
            <a:r>
              <a:rPr lang="en-US" dirty="0" err="1"/>
              <a:t>vacías</a:t>
            </a:r>
            <a:r>
              <a:rPr lang="en-US" dirty="0"/>
              <a:t>.</a:t>
            </a:r>
          </a:p>
          <a:p>
            <a:r>
              <a:rPr lang="en-US" dirty="0"/>
              <a:t>Los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desconocidos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rellenan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SIN DATOS.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A0FE0-89B0-95FB-BF64-1036392068DC}"/>
              </a:ext>
            </a:extLst>
          </p:cNvPr>
          <p:cNvSpPr txBox="1"/>
          <p:nvPr/>
        </p:nvSpPr>
        <p:spPr>
          <a:xfrm>
            <a:off x="709684" y="1050876"/>
            <a:ext cx="538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B9CFF3"/>
                </a:solidFill>
              </a:rPr>
              <a:t>Homicidios</a:t>
            </a:r>
            <a:r>
              <a:rPr lang="en-US" sz="3200" dirty="0">
                <a:solidFill>
                  <a:srgbClr val="B9CFF3"/>
                </a:solidFill>
              </a:rPr>
              <a:t> de </a:t>
            </a:r>
            <a:r>
              <a:rPr lang="en-US" sz="3200" dirty="0" err="1">
                <a:solidFill>
                  <a:srgbClr val="B9CFF3"/>
                </a:solidFill>
              </a:rPr>
              <a:t>Mujeres</a:t>
            </a:r>
            <a:endParaRPr lang="en-US" sz="3200" dirty="0">
              <a:solidFill>
                <a:srgbClr val="B9CFF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D3C11-C022-DAC0-40CF-57F8FDF1DBC8}"/>
              </a:ext>
            </a:extLst>
          </p:cNvPr>
          <p:cNvSpPr txBox="1"/>
          <p:nvPr/>
        </p:nvSpPr>
        <p:spPr>
          <a:xfrm>
            <a:off x="6031742" y="1023168"/>
            <a:ext cx="538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Feminicidios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2578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7000">
              <a:srgbClr val="B9CFF3"/>
            </a:gs>
            <a:gs pos="44000">
              <a:srgbClr val="5F477F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52D2-7F29-4E21-A3DE-7977DE58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Predicción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Feminicidios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(1990-2014)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846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7000">
              <a:srgbClr val="B9CFF3"/>
            </a:gs>
            <a:gs pos="44000">
              <a:srgbClr val="5F477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90F011-C0A6-270A-62F8-397119558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" b="5870"/>
          <a:stretch/>
        </p:blipFill>
        <p:spPr>
          <a:xfrm>
            <a:off x="352046" y="304967"/>
            <a:ext cx="5660571" cy="3273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81FBC6-123D-FE94-6D56-EC40374DEF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" b="5944"/>
          <a:stretch/>
        </p:blipFill>
        <p:spPr>
          <a:xfrm>
            <a:off x="6012617" y="304967"/>
            <a:ext cx="5667981" cy="32739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F7230D-9E8E-E9A7-90C7-09F1732CE7EF}"/>
              </a:ext>
            </a:extLst>
          </p:cNvPr>
          <p:cNvSpPr txBox="1"/>
          <p:nvPr/>
        </p:nvSpPr>
        <p:spPr>
          <a:xfrm>
            <a:off x="159655" y="4035924"/>
            <a:ext cx="117059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propuesto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suficiente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poder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predecir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feminicidios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año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años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no hay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Solución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future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Construir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poderoso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sea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capaz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predicir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feminicidios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considerando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homicidios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mujeres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615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D6BB5C-FDF5-EF75-8052-4762F032D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"/>
            <a:ext cx="12192000" cy="6854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FE142-51CF-45DE-75AA-AF0183460177}"/>
              </a:ext>
            </a:extLst>
          </p:cNvPr>
          <p:cNvSpPr txBox="1"/>
          <p:nvPr/>
        </p:nvSpPr>
        <p:spPr>
          <a:xfrm>
            <a:off x="1563989" y="837722"/>
            <a:ext cx="9394446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aumento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Feminicidios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México es algo que no se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puede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pasar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aumento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principalmente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 gracias a un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registro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gobierno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mexicano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necesita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mejor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Feminicidios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Homicidios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Mujeres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necesario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aumentar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presupuesto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destinado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investigaciones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violencia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contra la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mujer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debe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haber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compromiso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gobierno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mexicano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que se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cumpla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ley.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E73301D-56C6-DA87-13CB-13D583FD9F98}"/>
              </a:ext>
            </a:extLst>
          </p:cNvPr>
          <p:cNvSpPr txBox="1">
            <a:spLocks/>
          </p:cNvSpPr>
          <p:nvPr/>
        </p:nvSpPr>
        <p:spPr>
          <a:xfrm>
            <a:off x="1003412" y="-1685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Conclusiones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80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D6BB5C-FDF5-EF75-8052-4762F032D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"/>
            <a:ext cx="12192000" cy="685475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E73301D-56C6-DA87-13CB-13D583FD9F98}"/>
              </a:ext>
            </a:extLst>
          </p:cNvPr>
          <p:cNvSpPr txBox="1">
            <a:spLocks/>
          </p:cNvSpPr>
          <p:nvPr/>
        </p:nvSpPr>
        <p:spPr>
          <a:xfrm>
            <a:off x="838200" y="693058"/>
            <a:ext cx="10515600" cy="547188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RECORDAR QUE NO SON SOLO NUMEROS, FUERON PERSONAS CON VIDAS QUE SE LES FUERON ARREBATADAS SOLO POR EL HECHO DE SER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MUJERES.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05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B9CFF3"/>
            </a:gs>
            <a:gs pos="50000">
              <a:srgbClr val="5F477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104C7-DFAF-EDB8-1BAA-CB01E5F4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Tratamiento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datos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4195CD-334B-E5A7-8D52-D942F77168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2549833"/>
              </p:ext>
            </p:extLst>
          </p:nvPr>
        </p:nvGraphicFramePr>
        <p:xfrm>
          <a:off x="395785" y="611589"/>
          <a:ext cx="11627893" cy="5881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2" name="Picture 4" descr="INEGI – Implan Los Cabos">
            <a:extLst>
              <a:ext uri="{FF2B5EF4-FFF2-40B4-BE49-F238E27FC236}">
                <a16:creationId xmlns:a16="http://schemas.microsoft.com/office/drawing/2014/main" id="{42E3E30A-4438-02C1-AA5B-257B88CB0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913" y="2752323"/>
            <a:ext cx="996570" cy="99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C1735CB-2810-F9E8-B8EC-0CEF95D1F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11"/>
          <a:stretch/>
        </p:blipFill>
        <p:spPr bwMode="auto">
          <a:xfrm>
            <a:off x="1761556" y="3593176"/>
            <a:ext cx="557283" cy="54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oft SQL Server Management Studio (SSMS) | Sql server, Sql server  management studio, Microsoft sql server">
            <a:extLst>
              <a:ext uri="{FF2B5EF4-FFF2-40B4-BE49-F238E27FC236}">
                <a16:creationId xmlns:a16="http://schemas.microsoft.com/office/drawing/2014/main" id="{3527A94B-942E-3377-15A5-903CA3AD2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469" y="2906626"/>
            <a:ext cx="1134016" cy="67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6A8A2B0-4F63-3F8F-2CF2-28A9064F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299" y="3621749"/>
            <a:ext cx="606356" cy="6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ql server - Free computer icons">
            <a:extLst>
              <a:ext uri="{FF2B5EF4-FFF2-40B4-BE49-F238E27FC236}">
                <a16:creationId xmlns:a16="http://schemas.microsoft.com/office/drawing/2014/main" id="{252DE16D-8407-B5A7-B367-81512E9E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471" y="2944725"/>
            <a:ext cx="677024" cy="67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Logotipo de Microsoft Excel PNG transparente - StickPNG">
            <a:extLst>
              <a:ext uri="{FF2B5EF4-FFF2-40B4-BE49-F238E27FC236}">
                <a16:creationId xmlns:a16="http://schemas.microsoft.com/office/drawing/2014/main" id="{9B44DBCA-CB5C-382F-53F3-42D1DE5D8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18" y="3663247"/>
            <a:ext cx="795893" cy="49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Logotipo de Microsoft Excel PNG transparente - StickPNG">
            <a:extLst>
              <a:ext uri="{FF2B5EF4-FFF2-40B4-BE49-F238E27FC236}">
                <a16:creationId xmlns:a16="http://schemas.microsoft.com/office/drawing/2014/main" id="{85626A7C-DD9C-F335-B681-24B29B8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823" y="2931566"/>
            <a:ext cx="795893" cy="49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ableau full logo transparent PNG - StickPNG">
            <a:extLst>
              <a:ext uri="{FF2B5EF4-FFF2-40B4-BE49-F238E27FC236}">
                <a16:creationId xmlns:a16="http://schemas.microsoft.com/office/drawing/2014/main" id="{2CC5CF7C-3219-7BC8-7A8D-3B271949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311" y="3536880"/>
            <a:ext cx="1073723" cy="60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Recolección de datos - Iconos gratis de redes">
            <a:extLst>
              <a:ext uri="{FF2B5EF4-FFF2-40B4-BE49-F238E27FC236}">
                <a16:creationId xmlns:a16="http://schemas.microsoft.com/office/drawing/2014/main" id="{52144469-0E09-FD6A-CA02-136F10952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35" y="3177265"/>
            <a:ext cx="776734" cy="77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Base de datos - Iconos gratis de computadora">
            <a:extLst>
              <a:ext uri="{FF2B5EF4-FFF2-40B4-BE49-F238E27FC236}">
                <a16:creationId xmlns:a16="http://schemas.microsoft.com/office/drawing/2014/main" id="{E4BEDAAA-8E45-8CA2-870C-EE643D3B5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179" y="3143289"/>
            <a:ext cx="840149" cy="84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Spreadsheet Generic Fill &amp; Lineal icon">
            <a:extLst>
              <a:ext uri="{FF2B5EF4-FFF2-40B4-BE49-F238E27FC236}">
                <a16:creationId xmlns:a16="http://schemas.microsoft.com/office/drawing/2014/main" id="{31DB2760-6535-55EB-F206-70B963FA0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277" y="3102611"/>
            <a:ext cx="899241" cy="89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cono de Gráfico de barras Generic Flat">
            <a:extLst>
              <a:ext uri="{FF2B5EF4-FFF2-40B4-BE49-F238E27FC236}">
                <a16:creationId xmlns:a16="http://schemas.microsoft.com/office/drawing/2014/main" id="{686771B7-E205-5A98-EAB0-EF8294DF5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467" y="3158105"/>
            <a:ext cx="795894" cy="79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FCF6A865-02E9-03AB-14E0-F3D9E16CE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239" y="3231113"/>
            <a:ext cx="606356" cy="6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628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B9CFF3"/>
            </a:gs>
            <a:gs pos="50000">
              <a:srgbClr val="5F477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4F0417-4164-E927-85F9-4B2B30821B3B}"/>
              </a:ext>
            </a:extLst>
          </p:cNvPr>
          <p:cNvSpPr txBox="1">
            <a:spLocks/>
          </p:cNvSpPr>
          <p:nvPr/>
        </p:nvSpPr>
        <p:spPr>
          <a:xfrm>
            <a:off x="838200" y="-1277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Cantidades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importantes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raphic 7" descr="Skull with solid fill">
            <a:extLst>
              <a:ext uri="{FF2B5EF4-FFF2-40B4-BE49-F238E27FC236}">
                <a16:creationId xmlns:a16="http://schemas.microsoft.com/office/drawing/2014/main" id="{94AB4988-5C32-77CB-3ACF-B66CEADBC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0180" y="1266066"/>
            <a:ext cx="1603375" cy="1603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12B6F3-B884-4599-B06E-250FD697A701}"/>
              </a:ext>
            </a:extLst>
          </p:cNvPr>
          <p:cNvSpPr txBox="1"/>
          <p:nvPr/>
        </p:nvSpPr>
        <p:spPr>
          <a:xfrm>
            <a:off x="1535785" y="1066011"/>
            <a:ext cx="395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Homicidos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Mujeres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1990-2022)</a:t>
            </a:r>
          </a:p>
        </p:txBody>
      </p:sp>
      <p:pic>
        <p:nvPicPr>
          <p:cNvPr id="11" name="Graphic 10" descr="Skull with solid fill">
            <a:extLst>
              <a:ext uri="{FF2B5EF4-FFF2-40B4-BE49-F238E27FC236}">
                <a16:creationId xmlns:a16="http://schemas.microsoft.com/office/drawing/2014/main" id="{A13ADCE4-282A-D0CA-35FE-7BD1D262D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0180" y="3916007"/>
            <a:ext cx="1603375" cy="1603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A143BE-0C84-D616-E652-0FC963FC1654}"/>
              </a:ext>
            </a:extLst>
          </p:cNvPr>
          <p:cNvSpPr txBox="1"/>
          <p:nvPr/>
        </p:nvSpPr>
        <p:spPr>
          <a:xfrm>
            <a:off x="1535785" y="3715952"/>
            <a:ext cx="395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Homicidos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Mujeres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2015-2022)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F13314-E9D3-4189-E4D1-02C9D56811EF}"/>
              </a:ext>
            </a:extLst>
          </p:cNvPr>
          <p:cNvSpPr txBox="1"/>
          <p:nvPr/>
        </p:nvSpPr>
        <p:spPr>
          <a:xfrm>
            <a:off x="1890626" y="2591629"/>
            <a:ext cx="32424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69422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DE027-421A-D3C1-C189-E01419CB899B}"/>
              </a:ext>
            </a:extLst>
          </p:cNvPr>
          <p:cNvSpPr txBox="1"/>
          <p:nvPr/>
        </p:nvSpPr>
        <p:spPr>
          <a:xfrm>
            <a:off x="1890625" y="5258978"/>
            <a:ext cx="32424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28158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0D8777-2106-3CA4-6496-9939183307AA}"/>
              </a:ext>
            </a:extLst>
          </p:cNvPr>
          <p:cNvSpPr txBox="1"/>
          <p:nvPr/>
        </p:nvSpPr>
        <p:spPr>
          <a:xfrm>
            <a:off x="6929781" y="2123279"/>
            <a:ext cx="395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Feminicidios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2015-2022)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AF6EE-F44D-5456-A952-9BD25D95C05D}"/>
              </a:ext>
            </a:extLst>
          </p:cNvPr>
          <p:cNvSpPr txBox="1"/>
          <p:nvPr/>
        </p:nvSpPr>
        <p:spPr>
          <a:xfrm>
            <a:off x="7284622" y="3648897"/>
            <a:ext cx="32424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7190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20" name="Graphic 19" descr="Female Profile with solid fill">
            <a:extLst>
              <a:ext uri="{FF2B5EF4-FFF2-40B4-BE49-F238E27FC236}">
                <a16:creationId xmlns:a16="http://schemas.microsoft.com/office/drawing/2014/main" id="{69BFB4FD-AF62-0CB6-5A70-C608585CE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5762" y="2381142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5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B9CFF3"/>
            </a:gs>
            <a:gs pos="50000">
              <a:srgbClr val="5F477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DDFE-D9A6-D9AB-9052-13461FAA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Homicidios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Mujeres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año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(1990-2022)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DC985BE-5B3D-17EE-BE5C-474B1F4991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666673"/>
              </p:ext>
            </p:extLst>
          </p:nvPr>
        </p:nvGraphicFramePr>
        <p:xfrm>
          <a:off x="217715" y="1436914"/>
          <a:ext cx="11756570" cy="5421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9051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B9CFF3"/>
            </a:gs>
            <a:gs pos="50000">
              <a:srgbClr val="5F477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DDFE-D9A6-D9AB-9052-13461FAA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Homicidios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Mujeres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año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(2015-2022)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DC985BE-5B3D-17EE-BE5C-474B1F4991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614131"/>
              </p:ext>
            </p:extLst>
          </p:nvPr>
        </p:nvGraphicFramePr>
        <p:xfrm>
          <a:off x="644071" y="1550520"/>
          <a:ext cx="10903857" cy="5184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3541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B9CFF3"/>
            </a:gs>
            <a:gs pos="50000">
              <a:srgbClr val="5F477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DDFE-D9A6-D9AB-9052-13461FAA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Feminicidios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año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(2015-2022)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D892CBE-D3B4-27C6-6DC9-A9EBC42863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763203"/>
              </p:ext>
            </p:extLst>
          </p:nvPr>
        </p:nvGraphicFramePr>
        <p:xfrm>
          <a:off x="644071" y="1451429"/>
          <a:ext cx="10903857" cy="5181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6997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B9CFF3"/>
            </a:gs>
            <a:gs pos="50000">
              <a:srgbClr val="5F477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DDFE-D9A6-D9AB-9052-13461FAA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Porcentaje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Feminicidios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(2015-2022)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27E54DD-664F-499B-0C97-9819260B01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6847922"/>
              </p:ext>
            </p:extLst>
          </p:nvPr>
        </p:nvGraphicFramePr>
        <p:xfrm>
          <a:off x="0" y="1785257"/>
          <a:ext cx="3603171" cy="4444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E03825B5-09D2-4B20-5F79-6E8D3BB747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3826660"/>
              </p:ext>
            </p:extLst>
          </p:nvPr>
        </p:nvGraphicFramePr>
        <p:xfrm>
          <a:off x="3603171" y="1529669"/>
          <a:ext cx="2246087" cy="2477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ontent Placeholder 7">
            <a:extLst>
              <a:ext uri="{FF2B5EF4-FFF2-40B4-BE49-F238E27FC236}">
                <a16:creationId xmlns:a16="http://schemas.microsoft.com/office/drawing/2014/main" id="{F6AE088A-5595-4043-E950-868CFC3FD5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5831209"/>
              </p:ext>
            </p:extLst>
          </p:nvPr>
        </p:nvGraphicFramePr>
        <p:xfrm>
          <a:off x="3603170" y="4015014"/>
          <a:ext cx="2246087" cy="2477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F8A597A0-0183-A020-9B73-8C10DD12F3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2506151"/>
              </p:ext>
            </p:extLst>
          </p:nvPr>
        </p:nvGraphicFramePr>
        <p:xfrm>
          <a:off x="5936342" y="1529668"/>
          <a:ext cx="2246087" cy="2477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ontent Placeholder 7">
            <a:extLst>
              <a:ext uri="{FF2B5EF4-FFF2-40B4-BE49-F238E27FC236}">
                <a16:creationId xmlns:a16="http://schemas.microsoft.com/office/drawing/2014/main" id="{3DE3C705-5F8C-74C6-3479-7CD2A88244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1594074"/>
              </p:ext>
            </p:extLst>
          </p:nvPr>
        </p:nvGraphicFramePr>
        <p:xfrm>
          <a:off x="5936341" y="4007529"/>
          <a:ext cx="2246087" cy="2477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Content Placeholder 7">
            <a:extLst>
              <a:ext uri="{FF2B5EF4-FFF2-40B4-BE49-F238E27FC236}">
                <a16:creationId xmlns:a16="http://schemas.microsoft.com/office/drawing/2014/main" id="{87E9FB97-6D67-B559-D8AA-812E994892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6459081"/>
              </p:ext>
            </p:extLst>
          </p:nvPr>
        </p:nvGraphicFramePr>
        <p:xfrm>
          <a:off x="10230755" y="1529667"/>
          <a:ext cx="2246087" cy="2477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5" name="Content Placeholder 7">
            <a:extLst>
              <a:ext uri="{FF2B5EF4-FFF2-40B4-BE49-F238E27FC236}">
                <a16:creationId xmlns:a16="http://schemas.microsoft.com/office/drawing/2014/main" id="{F012B538-D75E-0724-3F49-087A3801FD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0005551"/>
              </p:ext>
            </p:extLst>
          </p:nvPr>
        </p:nvGraphicFramePr>
        <p:xfrm>
          <a:off x="8182426" y="4015014"/>
          <a:ext cx="2246087" cy="2477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6" name="Content Placeholder 7">
            <a:extLst>
              <a:ext uri="{FF2B5EF4-FFF2-40B4-BE49-F238E27FC236}">
                <a16:creationId xmlns:a16="http://schemas.microsoft.com/office/drawing/2014/main" id="{EF96D5A4-7C13-30C9-3C53-4ECDA649D8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7526355"/>
              </p:ext>
            </p:extLst>
          </p:nvPr>
        </p:nvGraphicFramePr>
        <p:xfrm>
          <a:off x="10230752" y="4022499"/>
          <a:ext cx="2246087" cy="2477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7" name="Content Placeholder 7">
            <a:extLst>
              <a:ext uri="{FF2B5EF4-FFF2-40B4-BE49-F238E27FC236}">
                <a16:creationId xmlns:a16="http://schemas.microsoft.com/office/drawing/2014/main" id="{79C3572B-D392-0EFB-EA49-3F3F25F79C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3564977"/>
              </p:ext>
            </p:extLst>
          </p:nvPr>
        </p:nvGraphicFramePr>
        <p:xfrm>
          <a:off x="8182426" y="1570604"/>
          <a:ext cx="2246087" cy="2477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509775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1062</Words>
  <Application>Microsoft Office PowerPoint</Application>
  <PresentationFormat>Widescreen</PresentationFormat>
  <Paragraphs>154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FEMINICIDIOS  ¿Mal registro por parte del gobierno de México?</vt:lpstr>
      <vt:lpstr>Contexto</vt:lpstr>
      <vt:lpstr>Calidad de datos</vt:lpstr>
      <vt:lpstr>Tratamiento de los datos</vt:lpstr>
      <vt:lpstr>PowerPoint Presentation</vt:lpstr>
      <vt:lpstr>Homicidios de Mujeres por año (1990-2022)</vt:lpstr>
      <vt:lpstr>Homicidios de Mujeres por año (2015-2022)</vt:lpstr>
      <vt:lpstr>Feminicidios por año (2015-2022)</vt:lpstr>
      <vt:lpstr>Porcentaje de Feminicidios (2015-2022)</vt:lpstr>
      <vt:lpstr>Mapa de calor de Feminicidios por estado (2015-2022)</vt:lpstr>
      <vt:lpstr>Feminicidios (2015-2022)</vt:lpstr>
      <vt:lpstr>Mapa de calor de Homicidios por Estado (1990-2022)</vt:lpstr>
      <vt:lpstr>Homicidios de mujeres (1990-2022)</vt:lpstr>
      <vt:lpstr>Ajuste Lineal Homicidios(1990-2022)</vt:lpstr>
      <vt:lpstr>Ajuste Lineal Feminicidios(2015-2022)</vt:lpstr>
      <vt:lpstr>Ajuste Lineal Otros Tipos(2015-2022)</vt:lpstr>
      <vt:lpstr>Serie temporal con el número de Feminicidios (2015-2022)</vt:lpstr>
      <vt:lpstr>Objetivos</vt:lpstr>
      <vt:lpstr>Primer gráfica del número de Feminicidios por mes (2015-2023)</vt:lpstr>
      <vt:lpstr>Primeras predicciones de Feminicidios</vt:lpstr>
      <vt:lpstr>Predicciones con lineas de cambio</vt:lpstr>
      <vt:lpstr>Lineas de tendencia</vt:lpstr>
      <vt:lpstr>Restringiendo</vt:lpstr>
      <vt:lpstr>Serie temporal con el número de Homicidios de Mujeres (1990-2022)</vt:lpstr>
      <vt:lpstr>Primer gráfica del número de Homicidios de Mujeres (1990-2023)</vt:lpstr>
      <vt:lpstr>Primeras predicciones de Homicidios de mujeres</vt:lpstr>
      <vt:lpstr>Predicciones con lineas de cambio</vt:lpstr>
      <vt:lpstr>Tendencias</vt:lpstr>
      <vt:lpstr>Restringiendo</vt:lpstr>
      <vt:lpstr>Predicción de Feminicidios (1990-2014)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FEMINICIDIOS ¿Mal registro por parte del gobierno de México?</dc:title>
  <dc:creator>Luis Camacho</dc:creator>
  <cp:lastModifiedBy>Luis Camacho</cp:lastModifiedBy>
  <cp:revision>9</cp:revision>
  <dcterms:created xsi:type="dcterms:W3CDTF">2023-12-28T03:12:38Z</dcterms:created>
  <dcterms:modified xsi:type="dcterms:W3CDTF">2024-01-03T00:15:50Z</dcterms:modified>
</cp:coreProperties>
</file>